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5.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648" r:id="rId4"/>
  </p:sldMasterIdLst>
  <p:notesMasterIdLst>
    <p:notesMasterId r:id="rId23"/>
  </p:notesMasterIdLst>
  <p:handoutMasterIdLst>
    <p:handoutMasterId r:id="rId24"/>
  </p:handoutMasterIdLst>
  <p:sldIdLst>
    <p:sldId id="256" r:id="rId5"/>
    <p:sldId id="267" r:id="rId6"/>
    <p:sldId id="262" r:id="rId7"/>
    <p:sldId id="269" r:id="rId8"/>
    <p:sldId id="272" r:id="rId9"/>
    <p:sldId id="283" r:id="rId10"/>
    <p:sldId id="274" r:id="rId11"/>
    <p:sldId id="275" r:id="rId12"/>
    <p:sldId id="276" r:id="rId13"/>
    <p:sldId id="273" r:id="rId14"/>
    <p:sldId id="277" r:id="rId15"/>
    <p:sldId id="279" r:id="rId16"/>
    <p:sldId id="280" r:id="rId17"/>
    <p:sldId id="261" r:id="rId18"/>
    <p:sldId id="271" r:id="rId19"/>
    <p:sldId id="281" r:id="rId20"/>
    <p:sldId id="282" r:id="rId21"/>
    <p:sldId id="268" r:id="rId22"/>
  </p:sldIdLst>
  <p:sldSz cx="12192000" cy="6858000"/>
  <p:notesSz cx="6858000" cy="9144000"/>
  <p:defaultTextStyle>
    <a:defPPr rtl="0">
      <a:defRPr lang="zh-tw"/>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3" autoAdjust="0"/>
    <p:restoredTop sz="95894" autoAdjust="0"/>
  </p:normalViewPr>
  <p:slideViewPr>
    <p:cSldViewPr snapToGrid="0">
      <p:cViewPr varScale="1">
        <p:scale>
          <a:sx n="68" d="100"/>
          <a:sy n="68" d="100"/>
        </p:scale>
        <p:origin x="616" y="48"/>
      </p:cViewPr>
      <p:guideLst>
        <p:guide orient="horz" pos="2160"/>
        <p:guide pos="3840"/>
      </p:guideLst>
    </p:cSldViewPr>
  </p:slideViewPr>
  <p:notesTextViewPr>
    <p:cViewPr>
      <p:scale>
        <a:sx n="1" d="1"/>
        <a:sy n="1" d="1"/>
      </p:scale>
      <p:origin x="0" y="0"/>
    </p:cViewPr>
  </p:notesTextViewPr>
  <p:notesViewPr>
    <p:cSldViewPr snapToGrid="0">
      <p:cViewPr varScale="1">
        <p:scale>
          <a:sx n="77" d="100"/>
          <a:sy n="77" d="100"/>
        </p:scale>
        <p:origin x="3948"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diagrams/_rels/drawing1.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diagrams/colors1.xml><?xml version="1.0" encoding="utf-8"?>
<dgm:colorsDef xmlns:dgm="http://schemas.openxmlformats.org/drawingml/2006/diagram" xmlns:a="http://schemas.openxmlformats.org/drawingml/2006/main" uniqueId="urn:microsoft.com/office/officeart/2018/5/colors/Iconchunking_neutralicontext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bg1"/>
    </dgm:fillClrLst>
    <dgm:linClrLst meth="repeat">
      <a:schemeClr val="lt2">
        <a:alpha val="0"/>
      </a:schemeClr>
    </dgm:linClrLst>
    <dgm:effectClrLst/>
    <dgm:txLinClrLst/>
    <dgm:txFillClrLst meth="repeat">
      <a:schemeClr val="dk1"/>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dgm:fillClrLst>
    <dgm:linClrLst meth="repeat">
      <a:schemeClr val="lt2">
        <a:alpha val="0"/>
      </a:schemeClr>
    </dgm:linClrLst>
    <dgm:effectClrLst/>
    <dgm:txLinClrLst/>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EC23686-56D6-4482-B4E3-3F9784E88994}" type="doc">
      <dgm:prSet loTypeId="urn:microsoft.com/office/officeart/2018/2/layout/IconVerticalSolidList" loCatId="icon" qsTypeId="urn:microsoft.com/office/officeart/2005/8/quickstyle/simple1" qsCatId="simple" csTypeId="urn:microsoft.com/office/officeart/2018/5/colors/Iconchunking_neutralicontext_accent0_3" csCatId="mainScheme" phldr="1"/>
      <dgm:spPr/>
      <dgm:t>
        <a:bodyPr rtlCol="0"/>
        <a:lstStyle/>
        <a:p>
          <a:pPr rtl="0"/>
          <a:endParaRPr lang="en-US"/>
        </a:p>
      </dgm:t>
    </dgm:pt>
    <dgm:pt modelId="{666F1301-07F7-4F1E-88B9-30CCDFF34C22}">
      <dgm:prSet phldrT="[Text]" custT="1"/>
      <dgm:spPr/>
      <dgm:t>
        <a:bodyPr rtlCol="0"/>
        <a:lstStyle/>
        <a:p>
          <a:pPr>
            <a:lnSpc>
              <a:spcPct val="100000"/>
            </a:lnSpc>
          </a:pPr>
          <a:r>
            <a:rPr lang="en-US" altLang="zh-TW" sz="1800" kern="1200" noProof="0" dirty="0">
              <a:solidFill>
                <a:prstClr val="white"/>
              </a:solidFill>
              <a:latin typeface="Microsoft JhengHei UI" panose="020B0604030504040204" pitchFamily="34" charset="-120"/>
              <a:ea typeface="Microsoft JhengHei UI" panose="020B0604030504040204" pitchFamily="34" charset="-120"/>
              <a:cs typeface="+mn-cs"/>
            </a:rPr>
            <a:t>INTRODUCTION</a:t>
          </a:r>
          <a:endParaRPr lang="zh-TW" altLang="en-US" sz="1800" kern="1200" noProof="0" dirty="0">
            <a:solidFill>
              <a:prstClr val="white"/>
            </a:solidFill>
            <a:latin typeface="Microsoft JhengHei UI" panose="020B0604030504040204" pitchFamily="34" charset="-120"/>
            <a:ea typeface="Microsoft JhengHei UI" panose="020B0604030504040204" pitchFamily="34" charset="-120"/>
            <a:cs typeface="+mn-cs"/>
          </a:endParaRPr>
        </a:p>
      </dgm:t>
    </dgm:pt>
    <dgm:pt modelId="{48B1B5E3-336B-4618-B3E0-EEC37F417F42}" type="parTrans" cxnId="{70BD86B9-A297-4D90-B59D-12F1AB3DD124}">
      <dgm:prSet/>
      <dgm:spPr/>
      <dgm:t>
        <a:bodyPr rtlCol="0"/>
        <a:lstStyle/>
        <a:p>
          <a:pPr rtl="0"/>
          <a:endParaRPr lang="zh-TW" altLang="en-US" noProof="0" dirty="0">
            <a:latin typeface="Microsoft JhengHei UI" panose="020B0604030504040204" pitchFamily="34" charset="-120"/>
            <a:ea typeface="Microsoft JhengHei UI" panose="020B0604030504040204" pitchFamily="34" charset="-120"/>
          </a:endParaRPr>
        </a:p>
      </dgm:t>
    </dgm:pt>
    <dgm:pt modelId="{1CCA38C8-B866-440C-8B7A-A6514DD31A53}" type="sibTrans" cxnId="{70BD86B9-A297-4D90-B59D-12F1AB3DD124}">
      <dgm:prSet/>
      <dgm:spPr/>
      <dgm:t>
        <a:bodyPr rtlCol="0"/>
        <a:lstStyle/>
        <a:p>
          <a:pPr rtl="0"/>
          <a:endParaRPr lang="zh-TW" altLang="en-US" noProof="0" dirty="0">
            <a:latin typeface="Microsoft JhengHei UI" panose="020B0604030504040204" pitchFamily="34" charset="-120"/>
            <a:ea typeface="Microsoft JhengHei UI" panose="020B0604030504040204" pitchFamily="34" charset="-120"/>
          </a:endParaRPr>
        </a:p>
      </dgm:t>
    </dgm:pt>
    <dgm:pt modelId="{CB88D0C4-6C39-4629-9DEF-57288A3EBE4C}">
      <dgm:prSet phldrT="[Text]" custT="1"/>
      <dgm:spPr/>
      <dgm:t>
        <a:bodyPr rtlCol="0"/>
        <a:lstStyle/>
        <a:p>
          <a:pPr>
            <a:lnSpc>
              <a:spcPct val="100000"/>
            </a:lnSpc>
          </a:pPr>
          <a:r>
            <a:rPr lang="en-US" altLang="zh-TW" sz="1800" noProof="0" dirty="0">
              <a:solidFill>
                <a:schemeClr val="tx1"/>
              </a:solidFill>
              <a:latin typeface="Microsoft JhengHei UI" panose="020B0604030504040204" pitchFamily="34" charset="-120"/>
              <a:ea typeface="Microsoft JhengHei UI" panose="020B0604030504040204" pitchFamily="34" charset="-120"/>
            </a:rPr>
            <a:t>METHODS</a:t>
          </a:r>
          <a:endParaRPr lang="zh-TW" altLang="en-US" sz="1800" noProof="0" dirty="0">
            <a:solidFill>
              <a:schemeClr val="tx1"/>
            </a:solidFill>
            <a:latin typeface="Microsoft JhengHei UI" panose="020B0604030504040204" pitchFamily="34" charset="-120"/>
            <a:ea typeface="Microsoft JhengHei UI" panose="020B0604030504040204" pitchFamily="34" charset="-120"/>
          </a:endParaRPr>
        </a:p>
      </dgm:t>
    </dgm:pt>
    <dgm:pt modelId="{1A5BA4AE-234F-486F-B65A-ABB37EC6EDAF}" type="parTrans" cxnId="{7B18691A-FAB3-4686-A97D-DF2644B3F9A6}">
      <dgm:prSet/>
      <dgm:spPr/>
      <dgm:t>
        <a:bodyPr rtlCol="0"/>
        <a:lstStyle/>
        <a:p>
          <a:pPr rtl="0"/>
          <a:endParaRPr lang="zh-TW" altLang="en-US" noProof="0" dirty="0">
            <a:latin typeface="Microsoft JhengHei UI" panose="020B0604030504040204" pitchFamily="34" charset="-120"/>
            <a:ea typeface="Microsoft JhengHei UI" panose="020B0604030504040204" pitchFamily="34" charset="-120"/>
          </a:endParaRPr>
        </a:p>
      </dgm:t>
    </dgm:pt>
    <dgm:pt modelId="{7ADFA01E-1246-464F-8347-8DA3C53B199C}" type="sibTrans" cxnId="{7B18691A-FAB3-4686-A97D-DF2644B3F9A6}">
      <dgm:prSet/>
      <dgm:spPr/>
      <dgm:t>
        <a:bodyPr rtlCol="0"/>
        <a:lstStyle/>
        <a:p>
          <a:pPr rtl="0"/>
          <a:endParaRPr lang="zh-TW" altLang="en-US" noProof="0" dirty="0">
            <a:latin typeface="Microsoft JhengHei UI" panose="020B0604030504040204" pitchFamily="34" charset="-120"/>
            <a:ea typeface="Microsoft JhengHei UI" panose="020B0604030504040204" pitchFamily="34" charset="-120"/>
          </a:endParaRPr>
        </a:p>
      </dgm:t>
    </dgm:pt>
    <dgm:pt modelId="{07DC5EEB-1654-4ECB-A96A-EED4BE9D4BB4}">
      <dgm:prSet phldrT="[Text]" custT="1"/>
      <dgm:spPr/>
      <dgm:t>
        <a:bodyPr rtlCol="0"/>
        <a:lstStyle/>
        <a:p>
          <a:pPr>
            <a:lnSpc>
              <a:spcPct val="100000"/>
            </a:lnSpc>
          </a:pPr>
          <a:r>
            <a:rPr lang="en-US" altLang="zh-TW" sz="1800" b="0" i="0" noProof="0" dirty="0">
              <a:solidFill>
                <a:schemeClr val="tx1"/>
              </a:solidFill>
              <a:latin typeface="Microsoft JhengHei UI" panose="020B0604030504040204" pitchFamily="34" charset="-120"/>
              <a:ea typeface="Microsoft JhengHei UI" panose="020B0604030504040204" pitchFamily="34" charset="-120"/>
            </a:rPr>
            <a:t>RESULTS</a:t>
          </a:r>
          <a:endParaRPr lang="zh-TW" altLang="en-US" sz="1800" b="0" noProof="0" dirty="0">
            <a:solidFill>
              <a:schemeClr val="tx1"/>
            </a:solidFill>
            <a:latin typeface="Microsoft JhengHei UI" panose="020B0604030504040204" pitchFamily="34" charset="-120"/>
            <a:ea typeface="Microsoft JhengHei UI" panose="020B0604030504040204" pitchFamily="34" charset="-120"/>
          </a:endParaRPr>
        </a:p>
      </dgm:t>
    </dgm:pt>
    <dgm:pt modelId="{42EB8256-925E-4B15-B238-A97EE64E9CC8}" type="sibTrans" cxnId="{A3496BEC-7D4E-41F2-B6B2-38A84003D33E}">
      <dgm:prSet/>
      <dgm:spPr/>
      <dgm:t>
        <a:bodyPr rtlCol="0"/>
        <a:lstStyle/>
        <a:p>
          <a:pPr rtl="0"/>
          <a:endParaRPr lang="zh-TW" altLang="en-US" noProof="0" dirty="0">
            <a:latin typeface="Microsoft JhengHei UI" panose="020B0604030504040204" pitchFamily="34" charset="-120"/>
            <a:ea typeface="Microsoft JhengHei UI" panose="020B0604030504040204" pitchFamily="34" charset="-120"/>
          </a:endParaRPr>
        </a:p>
      </dgm:t>
    </dgm:pt>
    <dgm:pt modelId="{0B98E39A-7037-46A6-8799-DDA1D4C4A2D3}" type="parTrans" cxnId="{A3496BEC-7D4E-41F2-B6B2-38A84003D33E}">
      <dgm:prSet/>
      <dgm:spPr/>
      <dgm:t>
        <a:bodyPr rtlCol="0"/>
        <a:lstStyle/>
        <a:p>
          <a:pPr rtl="0"/>
          <a:endParaRPr lang="zh-TW" altLang="en-US" noProof="0" dirty="0">
            <a:latin typeface="Microsoft JhengHei UI" panose="020B0604030504040204" pitchFamily="34" charset="-120"/>
            <a:ea typeface="Microsoft JhengHei UI" panose="020B0604030504040204" pitchFamily="34" charset="-120"/>
          </a:endParaRPr>
        </a:p>
      </dgm:t>
    </dgm:pt>
    <dgm:pt modelId="{5DD457A5-1B75-4115-88A2-40B19AD52E78}">
      <dgm:prSet custT="1"/>
      <dgm:spPr/>
      <dgm:t>
        <a:bodyPr/>
        <a:lstStyle/>
        <a:p>
          <a:pPr>
            <a:lnSpc>
              <a:spcPct val="100000"/>
            </a:lnSpc>
          </a:pPr>
          <a:r>
            <a:rPr lang="en-US" sz="1800" dirty="0">
              <a:solidFill>
                <a:schemeClr val="tx1"/>
              </a:solidFill>
            </a:rPr>
            <a:t>DISCUSSION</a:t>
          </a:r>
        </a:p>
      </dgm:t>
    </dgm:pt>
    <dgm:pt modelId="{963B6D56-2E0A-4A65-987E-404B23C7967B}" type="parTrans" cxnId="{65BD3FB2-5BD6-4E95-B329-5F18D387D13B}">
      <dgm:prSet/>
      <dgm:spPr/>
      <dgm:t>
        <a:bodyPr/>
        <a:lstStyle/>
        <a:p>
          <a:endParaRPr lang="en-US"/>
        </a:p>
      </dgm:t>
    </dgm:pt>
    <dgm:pt modelId="{FF4E90FE-E296-401D-BEF0-F65F1CB17F2A}" type="sibTrans" cxnId="{65BD3FB2-5BD6-4E95-B329-5F18D387D13B}">
      <dgm:prSet/>
      <dgm:spPr/>
      <dgm:t>
        <a:bodyPr/>
        <a:lstStyle/>
        <a:p>
          <a:endParaRPr lang="en-US"/>
        </a:p>
      </dgm:t>
    </dgm:pt>
    <dgm:pt modelId="{FB3D8DE5-F1E9-4FA6-8ECC-0ABC13BBF532}">
      <dgm:prSet/>
      <dgm:spPr/>
      <dgm:t>
        <a:bodyPr/>
        <a:lstStyle/>
        <a:p>
          <a:pPr>
            <a:lnSpc>
              <a:spcPct val="100000"/>
            </a:lnSpc>
          </a:pPr>
          <a:r>
            <a:rPr lang="en-US" dirty="0">
              <a:solidFill>
                <a:schemeClr val="tx1"/>
              </a:solidFill>
            </a:rPr>
            <a:t>CONCLUSIONS</a:t>
          </a:r>
        </a:p>
      </dgm:t>
    </dgm:pt>
    <dgm:pt modelId="{13217BF9-B559-4208-8471-5713B711BE2E}" type="parTrans" cxnId="{62347589-A833-4216-BCC8-08DD3F01725D}">
      <dgm:prSet/>
      <dgm:spPr/>
      <dgm:t>
        <a:bodyPr/>
        <a:lstStyle/>
        <a:p>
          <a:endParaRPr lang="en-US"/>
        </a:p>
      </dgm:t>
    </dgm:pt>
    <dgm:pt modelId="{1744670E-34D0-4324-B274-3EDBE947C107}" type="sibTrans" cxnId="{62347589-A833-4216-BCC8-08DD3F01725D}">
      <dgm:prSet/>
      <dgm:spPr/>
      <dgm:t>
        <a:bodyPr/>
        <a:lstStyle/>
        <a:p>
          <a:endParaRPr lang="en-US"/>
        </a:p>
      </dgm:t>
    </dgm:pt>
    <dgm:pt modelId="{F80F0D11-49FA-4BB7-AEAD-819CE9E721D0}">
      <dgm:prSet/>
      <dgm:spPr/>
      <dgm:t>
        <a:bodyPr/>
        <a:lstStyle/>
        <a:p>
          <a:pPr>
            <a:lnSpc>
              <a:spcPct val="100000"/>
            </a:lnSpc>
          </a:pPr>
          <a:r>
            <a:rPr lang="en-US" dirty="0">
              <a:solidFill>
                <a:schemeClr val="tx1"/>
              </a:solidFill>
            </a:rPr>
            <a:t>IMPLICATIONS</a:t>
          </a:r>
        </a:p>
      </dgm:t>
    </dgm:pt>
    <dgm:pt modelId="{F8A2FBCD-83B9-414B-9F0E-3893B15663E0}" type="parTrans" cxnId="{EB2CCD92-FC9A-4B75-83E3-B42F7AB0B213}">
      <dgm:prSet/>
      <dgm:spPr/>
      <dgm:t>
        <a:bodyPr/>
        <a:lstStyle/>
        <a:p>
          <a:endParaRPr lang="en-US"/>
        </a:p>
      </dgm:t>
    </dgm:pt>
    <dgm:pt modelId="{1AFB4493-F0E6-4776-9F23-3C11B475D824}" type="sibTrans" cxnId="{EB2CCD92-FC9A-4B75-83E3-B42F7AB0B213}">
      <dgm:prSet/>
      <dgm:spPr/>
      <dgm:t>
        <a:bodyPr/>
        <a:lstStyle/>
        <a:p>
          <a:endParaRPr lang="en-US"/>
        </a:p>
      </dgm:t>
    </dgm:pt>
    <dgm:pt modelId="{D23FCED1-BFD8-4C56-922F-0F0B6F0FCA06}" type="pres">
      <dgm:prSet presAssocID="{1EC23686-56D6-4482-B4E3-3F9784E88994}" presName="root" presStyleCnt="0">
        <dgm:presLayoutVars>
          <dgm:dir/>
          <dgm:resizeHandles val="exact"/>
        </dgm:presLayoutVars>
      </dgm:prSet>
      <dgm:spPr/>
    </dgm:pt>
    <dgm:pt modelId="{FC5F855A-CDF0-4982-B8FD-243F672B4215}" type="pres">
      <dgm:prSet presAssocID="{666F1301-07F7-4F1E-88B9-30CCDFF34C22}" presName="compNode" presStyleCnt="0"/>
      <dgm:spPr/>
    </dgm:pt>
    <dgm:pt modelId="{273CFA26-5783-472C-AEA4-7474BCE7ED76}" type="pres">
      <dgm:prSet presAssocID="{666F1301-07F7-4F1E-88B9-30CCDFF34C22}" presName="bgRect" presStyleLbl="bgShp" presStyleIdx="0" presStyleCnt="6"/>
      <dgm:spPr/>
    </dgm:pt>
    <dgm:pt modelId="{C4244F91-F78D-44B7-A3EF-985F7CA01A3E}" type="pres">
      <dgm:prSet presAssocID="{666F1301-07F7-4F1E-88B9-30CCDFF34C22}" presName="iconRect" presStyleLbl="node1" presStyleIdx="0" presStyleCnt="6" custLinFactNeighborX="1990" custLinFactNeighborY="-5203"/>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Open Book"/>
        </a:ext>
      </dgm:extLst>
    </dgm:pt>
    <dgm:pt modelId="{861C38A8-B127-4252-8CA3-59ABAD81D71E}" type="pres">
      <dgm:prSet presAssocID="{666F1301-07F7-4F1E-88B9-30CCDFF34C22}" presName="spaceRect" presStyleCnt="0"/>
      <dgm:spPr/>
    </dgm:pt>
    <dgm:pt modelId="{ADB98073-9A16-429B-B3E4-78C87520E3BD}" type="pres">
      <dgm:prSet presAssocID="{666F1301-07F7-4F1E-88B9-30CCDFF34C22}" presName="parTx" presStyleLbl="revTx" presStyleIdx="0" presStyleCnt="6" custLinFactNeighborX="-2025">
        <dgm:presLayoutVars>
          <dgm:chMax val="0"/>
          <dgm:chPref val="0"/>
        </dgm:presLayoutVars>
      </dgm:prSet>
      <dgm:spPr/>
    </dgm:pt>
    <dgm:pt modelId="{F78E8686-C11F-4490-ABBA-00BB413EB720}" type="pres">
      <dgm:prSet presAssocID="{1CCA38C8-B866-440C-8B7A-A6514DD31A53}" presName="sibTrans" presStyleCnt="0"/>
      <dgm:spPr/>
    </dgm:pt>
    <dgm:pt modelId="{2DFD5C08-692C-49C6-BE0E-A3054AA47A5F}" type="pres">
      <dgm:prSet presAssocID="{CB88D0C4-6C39-4629-9DEF-57288A3EBE4C}" presName="compNode" presStyleCnt="0"/>
      <dgm:spPr/>
    </dgm:pt>
    <dgm:pt modelId="{92FAFA61-277F-4763-B110-7FC285F8CB15}" type="pres">
      <dgm:prSet presAssocID="{CB88D0C4-6C39-4629-9DEF-57288A3EBE4C}" presName="bgRect" presStyleLbl="bgShp" presStyleIdx="1" presStyleCnt="6" custLinFactNeighborX="845" custLinFactNeighborY="-1093"/>
      <dgm:spPr/>
    </dgm:pt>
    <dgm:pt modelId="{A3300A1D-434B-4C4E-8590-BFF398413919}" type="pres">
      <dgm:prSet presAssocID="{CB88D0C4-6C39-4629-9DEF-57288A3EBE4C}" presName="iconRect" presStyleLbl="node1" presStyleIdx="1" presStyleCnt="6"/>
      <dgm:spPr>
        <a:blipFill rotWithShape="1">
          <a:blip xmlns:r="http://schemas.openxmlformats.org/officeDocument/2006/relationships" r:embed="rId3"/>
          <a:srcRect/>
          <a:stretch>
            <a:fillRect/>
          </a:stretch>
        </a:blipFill>
        <a:ln>
          <a:noFill/>
        </a:ln>
      </dgm:spPr>
      <dgm:extLst/>
    </dgm:pt>
    <dgm:pt modelId="{653B9166-120D-461F-B727-948D5CFC3A32}" type="pres">
      <dgm:prSet presAssocID="{CB88D0C4-6C39-4629-9DEF-57288A3EBE4C}" presName="spaceRect" presStyleCnt="0"/>
      <dgm:spPr/>
    </dgm:pt>
    <dgm:pt modelId="{B3C0F7C3-813F-464E-916E-F80DAAA07ACD}" type="pres">
      <dgm:prSet presAssocID="{CB88D0C4-6C39-4629-9DEF-57288A3EBE4C}" presName="parTx" presStyleLbl="revTx" presStyleIdx="1" presStyleCnt="6" custLinFactNeighborX="-2025">
        <dgm:presLayoutVars>
          <dgm:chMax val="0"/>
          <dgm:chPref val="0"/>
        </dgm:presLayoutVars>
      </dgm:prSet>
      <dgm:spPr/>
    </dgm:pt>
    <dgm:pt modelId="{A07EDB53-627B-4C9B-865D-D7AC49284C38}" type="pres">
      <dgm:prSet presAssocID="{7ADFA01E-1246-464F-8347-8DA3C53B199C}" presName="sibTrans" presStyleCnt="0"/>
      <dgm:spPr/>
    </dgm:pt>
    <dgm:pt modelId="{15138416-DD7B-401A-B700-42AD914433BC}" type="pres">
      <dgm:prSet presAssocID="{07DC5EEB-1654-4ECB-A96A-EED4BE9D4BB4}" presName="compNode" presStyleCnt="0"/>
      <dgm:spPr/>
    </dgm:pt>
    <dgm:pt modelId="{076138F6-ECA1-482E-996E-9880FB31D2B3}" type="pres">
      <dgm:prSet presAssocID="{07DC5EEB-1654-4ECB-A96A-EED4BE9D4BB4}" presName="bgRect" presStyleLbl="bgShp" presStyleIdx="2" presStyleCnt="6"/>
      <dgm:spPr/>
    </dgm:pt>
    <dgm:pt modelId="{F0A6A1BF-2EAD-4602-81E6-9CC50C37F6AE}" type="pres">
      <dgm:prSet presAssocID="{07DC5EEB-1654-4ECB-A96A-EED4BE9D4BB4}" presName="iconRect" presStyleLbl="node1" presStyleIdx="2" presStyleCnt="6"/>
      <dgm:spPr>
        <a:blipFill rotWithShape="1">
          <a:blip xmlns:r="http://schemas.openxmlformats.org/officeDocument/2006/relationships" r:embed="rId4"/>
          <a:srcRect/>
          <a:stretch>
            <a:fillRect/>
          </a:stretch>
        </a:blipFill>
        <a:ln>
          <a:noFill/>
        </a:ln>
      </dgm:spPr>
      <dgm:extLst>
        <a:ext uri="{E40237B7-FDA0-4F09-8148-C483321AD2D9}">
          <dgm14:cNvPr xmlns:dgm14="http://schemas.microsoft.com/office/drawing/2010/diagram" id="0" name="" descr="Books on Shelf"/>
        </a:ext>
      </dgm:extLst>
    </dgm:pt>
    <dgm:pt modelId="{B98CB117-D9C1-4AF6-9A9D-0DAB5768767C}" type="pres">
      <dgm:prSet presAssocID="{07DC5EEB-1654-4ECB-A96A-EED4BE9D4BB4}" presName="spaceRect" presStyleCnt="0"/>
      <dgm:spPr/>
    </dgm:pt>
    <dgm:pt modelId="{1EDE4884-2B85-4A48-9870-BA341962788C}" type="pres">
      <dgm:prSet presAssocID="{07DC5EEB-1654-4ECB-A96A-EED4BE9D4BB4}" presName="parTx" presStyleLbl="revTx" presStyleIdx="2" presStyleCnt="6" custLinFactNeighborX="-2025">
        <dgm:presLayoutVars>
          <dgm:chMax val="0"/>
          <dgm:chPref val="0"/>
        </dgm:presLayoutVars>
      </dgm:prSet>
      <dgm:spPr/>
    </dgm:pt>
    <dgm:pt modelId="{1C9AA7F6-5304-4168-A689-1C3265D4A0E9}" type="pres">
      <dgm:prSet presAssocID="{42EB8256-925E-4B15-B238-A97EE64E9CC8}" presName="sibTrans" presStyleCnt="0"/>
      <dgm:spPr/>
    </dgm:pt>
    <dgm:pt modelId="{5F16F7A0-91E4-49B1-BED7-FBAC15C7D3F9}" type="pres">
      <dgm:prSet presAssocID="{5DD457A5-1B75-4115-88A2-40B19AD52E78}" presName="compNode" presStyleCnt="0"/>
      <dgm:spPr/>
    </dgm:pt>
    <dgm:pt modelId="{52D1A73F-1EFB-4978-8C3A-80B019B441CD}" type="pres">
      <dgm:prSet presAssocID="{5DD457A5-1B75-4115-88A2-40B19AD52E78}" presName="bgRect" presStyleLbl="bgShp" presStyleIdx="3" presStyleCnt="6"/>
      <dgm:spPr/>
    </dgm:pt>
    <dgm:pt modelId="{CFB8A484-CBC3-433E-86CC-14FE30C98C1D}" type="pres">
      <dgm:prSet presAssocID="{5DD457A5-1B75-4115-88A2-40B19AD52E78}" presName="iconRect" presStyleLbl="node1" presStyleIdx="3" presStyleCnt="6"/>
      <dgm:spPr>
        <a:blipFill rotWithShape="1">
          <a:blip xmlns:r="http://schemas.openxmlformats.org/officeDocument/2006/relationships" r:embed="rId5"/>
          <a:srcRect/>
          <a:stretch>
            <a:fillRect/>
          </a:stretch>
        </a:blipFill>
      </dgm:spPr>
    </dgm:pt>
    <dgm:pt modelId="{377E595E-D82B-4AB2-A6D5-FD78297E6F22}" type="pres">
      <dgm:prSet presAssocID="{5DD457A5-1B75-4115-88A2-40B19AD52E78}" presName="spaceRect" presStyleCnt="0"/>
      <dgm:spPr/>
    </dgm:pt>
    <dgm:pt modelId="{A0C323BA-4558-4A2E-AC63-87DD534F2433}" type="pres">
      <dgm:prSet presAssocID="{5DD457A5-1B75-4115-88A2-40B19AD52E78}" presName="parTx" presStyleLbl="revTx" presStyleIdx="3" presStyleCnt="6">
        <dgm:presLayoutVars>
          <dgm:chMax val="0"/>
          <dgm:chPref val="0"/>
        </dgm:presLayoutVars>
      </dgm:prSet>
      <dgm:spPr/>
    </dgm:pt>
    <dgm:pt modelId="{D66CF2D3-5DA7-4B90-9245-118CBFBCEF31}" type="pres">
      <dgm:prSet presAssocID="{FF4E90FE-E296-401D-BEF0-F65F1CB17F2A}" presName="sibTrans" presStyleCnt="0"/>
      <dgm:spPr/>
    </dgm:pt>
    <dgm:pt modelId="{7C71655B-2F41-484C-B495-FC3EB92355CC}" type="pres">
      <dgm:prSet presAssocID="{FB3D8DE5-F1E9-4FA6-8ECC-0ABC13BBF532}" presName="compNode" presStyleCnt="0"/>
      <dgm:spPr/>
    </dgm:pt>
    <dgm:pt modelId="{D8E637A5-A894-4D89-AECC-AADA2FAB5376}" type="pres">
      <dgm:prSet presAssocID="{FB3D8DE5-F1E9-4FA6-8ECC-0ABC13BBF532}" presName="bgRect" presStyleLbl="bgShp" presStyleIdx="4" presStyleCnt="6"/>
      <dgm:spPr/>
    </dgm:pt>
    <dgm:pt modelId="{1FE45324-2453-43A9-BF10-9E99516B9723}" type="pres">
      <dgm:prSet presAssocID="{FB3D8DE5-F1E9-4FA6-8ECC-0ABC13BBF532}" presName="iconRect" presStyleLbl="node1" presStyleIdx="4" presStyleCnt="6"/>
      <dgm:spPr>
        <a:blipFill rotWithShape="1">
          <a:blip xmlns:r="http://schemas.openxmlformats.org/officeDocument/2006/relationships" r:embed="rId6"/>
          <a:srcRect/>
          <a:stretch>
            <a:fillRect/>
          </a:stretch>
        </a:blipFill>
      </dgm:spPr>
    </dgm:pt>
    <dgm:pt modelId="{DDD8D520-11BF-408A-91E6-4B7C455C96E1}" type="pres">
      <dgm:prSet presAssocID="{FB3D8DE5-F1E9-4FA6-8ECC-0ABC13BBF532}" presName="spaceRect" presStyleCnt="0"/>
      <dgm:spPr/>
    </dgm:pt>
    <dgm:pt modelId="{912AF5BA-BC87-4099-8ACD-E4D231742F2B}" type="pres">
      <dgm:prSet presAssocID="{FB3D8DE5-F1E9-4FA6-8ECC-0ABC13BBF532}" presName="parTx" presStyleLbl="revTx" presStyleIdx="4" presStyleCnt="6">
        <dgm:presLayoutVars>
          <dgm:chMax val="0"/>
          <dgm:chPref val="0"/>
        </dgm:presLayoutVars>
      </dgm:prSet>
      <dgm:spPr/>
    </dgm:pt>
    <dgm:pt modelId="{CEE41285-392D-495D-A282-C116E75A7F88}" type="pres">
      <dgm:prSet presAssocID="{1744670E-34D0-4324-B274-3EDBE947C107}" presName="sibTrans" presStyleCnt="0"/>
      <dgm:spPr/>
    </dgm:pt>
    <dgm:pt modelId="{A5894517-80F5-4C44-8B7A-6EA531673DA9}" type="pres">
      <dgm:prSet presAssocID="{F80F0D11-49FA-4BB7-AEAD-819CE9E721D0}" presName="compNode" presStyleCnt="0"/>
      <dgm:spPr/>
    </dgm:pt>
    <dgm:pt modelId="{34E5B8B2-8055-44B8-9178-7BC689407EA0}" type="pres">
      <dgm:prSet presAssocID="{F80F0D11-49FA-4BB7-AEAD-819CE9E721D0}" presName="bgRect" presStyleLbl="bgShp" presStyleIdx="5" presStyleCnt="6"/>
      <dgm:spPr/>
    </dgm:pt>
    <dgm:pt modelId="{4EFBC2F9-D82F-49B5-9113-D2F4524C9D73}" type="pres">
      <dgm:prSet presAssocID="{F80F0D11-49FA-4BB7-AEAD-819CE9E721D0}" presName="iconRect" presStyleLbl="node1" presStyleIdx="5" presStyleCnt="6"/>
      <dgm:spPr>
        <a:blipFill rotWithShape="1">
          <a:blip xmlns:r="http://schemas.openxmlformats.org/officeDocument/2006/relationships" r:embed="rId7"/>
          <a:srcRect/>
          <a:stretch>
            <a:fillRect/>
          </a:stretch>
        </a:blipFill>
      </dgm:spPr>
    </dgm:pt>
    <dgm:pt modelId="{26B1E561-27DE-4834-9B01-3A79644C2113}" type="pres">
      <dgm:prSet presAssocID="{F80F0D11-49FA-4BB7-AEAD-819CE9E721D0}" presName="spaceRect" presStyleCnt="0"/>
      <dgm:spPr/>
    </dgm:pt>
    <dgm:pt modelId="{E7248290-14D8-4C82-A43A-7AF67DEEC9A4}" type="pres">
      <dgm:prSet presAssocID="{F80F0D11-49FA-4BB7-AEAD-819CE9E721D0}" presName="parTx" presStyleLbl="revTx" presStyleIdx="5" presStyleCnt="6">
        <dgm:presLayoutVars>
          <dgm:chMax val="0"/>
          <dgm:chPref val="0"/>
        </dgm:presLayoutVars>
      </dgm:prSet>
      <dgm:spPr/>
    </dgm:pt>
  </dgm:ptLst>
  <dgm:cxnLst>
    <dgm:cxn modelId="{7B18691A-FAB3-4686-A97D-DF2644B3F9A6}" srcId="{1EC23686-56D6-4482-B4E3-3F9784E88994}" destId="{CB88D0C4-6C39-4629-9DEF-57288A3EBE4C}" srcOrd="1" destOrd="0" parTransId="{1A5BA4AE-234F-486F-B65A-ABB37EC6EDAF}" sibTransId="{7ADFA01E-1246-464F-8347-8DA3C53B199C}"/>
    <dgm:cxn modelId="{EADC4D33-1814-4590-A4DA-14F23E89407B}" type="presOf" srcId="{FB3D8DE5-F1E9-4FA6-8ECC-0ABC13BBF532}" destId="{912AF5BA-BC87-4099-8ACD-E4D231742F2B}" srcOrd="0" destOrd="0" presId="urn:microsoft.com/office/officeart/2018/2/layout/IconVerticalSolidList"/>
    <dgm:cxn modelId="{4479226A-C61F-4049-B907-024E5E3EA78B}" type="presOf" srcId="{666F1301-07F7-4F1E-88B9-30CCDFF34C22}" destId="{ADB98073-9A16-429B-B3E4-78C87520E3BD}" srcOrd="0" destOrd="0" presId="urn:microsoft.com/office/officeart/2018/2/layout/IconVerticalSolidList"/>
    <dgm:cxn modelId="{1CBDEE86-B634-4B5B-AD60-03DEC5B53DB8}" type="presOf" srcId="{07DC5EEB-1654-4ECB-A96A-EED4BE9D4BB4}" destId="{1EDE4884-2B85-4A48-9870-BA341962788C}" srcOrd="0" destOrd="0" presId="urn:microsoft.com/office/officeart/2018/2/layout/IconVerticalSolidList"/>
    <dgm:cxn modelId="{62347589-A833-4216-BCC8-08DD3F01725D}" srcId="{1EC23686-56D6-4482-B4E3-3F9784E88994}" destId="{FB3D8DE5-F1E9-4FA6-8ECC-0ABC13BBF532}" srcOrd="4" destOrd="0" parTransId="{13217BF9-B559-4208-8471-5713B711BE2E}" sibTransId="{1744670E-34D0-4324-B274-3EDBE947C107}"/>
    <dgm:cxn modelId="{EB2CCD92-FC9A-4B75-83E3-B42F7AB0B213}" srcId="{1EC23686-56D6-4482-B4E3-3F9784E88994}" destId="{F80F0D11-49FA-4BB7-AEAD-819CE9E721D0}" srcOrd="5" destOrd="0" parTransId="{F8A2FBCD-83B9-414B-9F0E-3893B15663E0}" sibTransId="{1AFB4493-F0E6-4776-9F23-3C11B475D824}"/>
    <dgm:cxn modelId="{6D5F7CA5-F30A-44D6-819A-B2BC036571E6}" type="presOf" srcId="{F80F0D11-49FA-4BB7-AEAD-819CE9E721D0}" destId="{E7248290-14D8-4C82-A43A-7AF67DEEC9A4}" srcOrd="0" destOrd="0" presId="urn:microsoft.com/office/officeart/2018/2/layout/IconVerticalSolidList"/>
    <dgm:cxn modelId="{65BD3FB2-5BD6-4E95-B329-5F18D387D13B}" srcId="{1EC23686-56D6-4482-B4E3-3F9784E88994}" destId="{5DD457A5-1B75-4115-88A2-40B19AD52E78}" srcOrd="3" destOrd="0" parTransId="{963B6D56-2E0A-4A65-987E-404B23C7967B}" sibTransId="{FF4E90FE-E296-401D-BEF0-F65F1CB17F2A}"/>
    <dgm:cxn modelId="{70BD86B9-A297-4D90-B59D-12F1AB3DD124}" srcId="{1EC23686-56D6-4482-B4E3-3F9784E88994}" destId="{666F1301-07F7-4F1E-88B9-30CCDFF34C22}" srcOrd="0" destOrd="0" parTransId="{48B1B5E3-336B-4618-B3E0-EEC37F417F42}" sibTransId="{1CCA38C8-B866-440C-8B7A-A6514DD31A53}"/>
    <dgm:cxn modelId="{F80C1DCD-4171-43A1-BE98-AA3DA896EAE8}" type="presOf" srcId="{1EC23686-56D6-4482-B4E3-3F9784E88994}" destId="{D23FCED1-BFD8-4C56-922F-0F0B6F0FCA06}" srcOrd="0" destOrd="0" presId="urn:microsoft.com/office/officeart/2018/2/layout/IconVerticalSolidList"/>
    <dgm:cxn modelId="{9784A8CE-720C-422C-89D9-9C8C13978E06}" type="presOf" srcId="{5DD457A5-1B75-4115-88A2-40B19AD52E78}" destId="{A0C323BA-4558-4A2E-AC63-87DD534F2433}" srcOrd="0" destOrd="0" presId="urn:microsoft.com/office/officeart/2018/2/layout/IconVerticalSolidList"/>
    <dgm:cxn modelId="{A3496BEC-7D4E-41F2-B6B2-38A84003D33E}" srcId="{1EC23686-56D6-4482-B4E3-3F9784E88994}" destId="{07DC5EEB-1654-4ECB-A96A-EED4BE9D4BB4}" srcOrd="2" destOrd="0" parTransId="{0B98E39A-7037-46A6-8799-DDA1D4C4A2D3}" sibTransId="{42EB8256-925E-4B15-B238-A97EE64E9CC8}"/>
    <dgm:cxn modelId="{D7BC00F4-B4AA-46A8-87B7-B0FE9B9E4297}" type="presOf" srcId="{CB88D0C4-6C39-4629-9DEF-57288A3EBE4C}" destId="{B3C0F7C3-813F-464E-916E-F80DAAA07ACD}" srcOrd="0" destOrd="0" presId="urn:microsoft.com/office/officeart/2018/2/layout/IconVerticalSolidList"/>
    <dgm:cxn modelId="{95E5FEC7-D662-452A-B6EC-16ADABFF4015}" type="presParOf" srcId="{D23FCED1-BFD8-4C56-922F-0F0B6F0FCA06}" destId="{FC5F855A-CDF0-4982-B8FD-243F672B4215}" srcOrd="0" destOrd="0" presId="urn:microsoft.com/office/officeart/2018/2/layout/IconVerticalSolidList"/>
    <dgm:cxn modelId="{54E596A5-1F63-49F0-9E99-9735D9DDE905}" type="presParOf" srcId="{FC5F855A-CDF0-4982-B8FD-243F672B4215}" destId="{273CFA26-5783-472C-AEA4-7474BCE7ED76}" srcOrd="0" destOrd="0" presId="urn:microsoft.com/office/officeart/2018/2/layout/IconVerticalSolidList"/>
    <dgm:cxn modelId="{3241A8BB-E93C-4175-8287-71C744E948F3}" type="presParOf" srcId="{FC5F855A-CDF0-4982-B8FD-243F672B4215}" destId="{C4244F91-F78D-44B7-A3EF-985F7CA01A3E}" srcOrd="1" destOrd="0" presId="urn:microsoft.com/office/officeart/2018/2/layout/IconVerticalSolidList"/>
    <dgm:cxn modelId="{7D8EC974-C39B-465D-A1E3-96D56AF63AED}" type="presParOf" srcId="{FC5F855A-CDF0-4982-B8FD-243F672B4215}" destId="{861C38A8-B127-4252-8CA3-59ABAD81D71E}" srcOrd="2" destOrd="0" presId="urn:microsoft.com/office/officeart/2018/2/layout/IconVerticalSolidList"/>
    <dgm:cxn modelId="{15B9E0B8-258B-4980-A4F4-20D599DD4277}" type="presParOf" srcId="{FC5F855A-CDF0-4982-B8FD-243F672B4215}" destId="{ADB98073-9A16-429B-B3E4-78C87520E3BD}" srcOrd="3" destOrd="0" presId="urn:microsoft.com/office/officeart/2018/2/layout/IconVerticalSolidList"/>
    <dgm:cxn modelId="{25A74079-B3AB-4FD0-8EF6-EBE95A1CA61C}" type="presParOf" srcId="{D23FCED1-BFD8-4C56-922F-0F0B6F0FCA06}" destId="{F78E8686-C11F-4490-ABBA-00BB413EB720}" srcOrd="1" destOrd="0" presId="urn:microsoft.com/office/officeart/2018/2/layout/IconVerticalSolidList"/>
    <dgm:cxn modelId="{E1DF304D-F536-4501-927D-58D353F10F8F}" type="presParOf" srcId="{D23FCED1-BFD8-4C56-922F-0F0B6F0FCA06}" destId="{2DFD5C08-692C-49C6-BE0E-A3054AA47A5F}" srcOrd="2" destOrd="0" presId="urn:microsoft.com/office/officeart/2018/2/layout/IconVerticalSolidList"/>
    <dgm:cxn modelId="{18AF1221-4A68-48EA-8B1F-CA926B8B6E80}" type="presParOf" srcId="{2DFD5C08-692C-49C6-BE0E-A3054AA47A5F}" destId="{92FAFA61-277F-4763-B110-7FC285F8CB15}" srcOrd="0" destOrd="0" presId="urn:microsoft.com/office/officeart/2018/2/layout/IconVerticalSolidList"/>
    <dgm:cxn modelId="{B46C4946-B387-451F-903B-EDB14FC80241}" type="presParOf" srcId="{2DFD5C08-692C-49C6-BE0E-A3054AA47A5F}" destId="{A3300A1D-434B-4C4E-8590-BFF398413919}" srcOrd="1" destOrd="0" presId="urn:microsoft.com/office/officeart/2018/2/layout/IconVerticalSolidList"/>
    <dgm:cxn modelId="{1DB018A0-BAE9-4FF8-92AD-8FC1B74E1F6C}" type="presParOf" srcId="{2DFD5C08-692C-49C6-BE0E-A3054AA47A5F}" destId="{653B9166-120D-461F-B727-948D5CFC3A32}" srcOrd="2" destOrd="0" presId="urn:microsoft.com/office/officeart/2018/2/layout/IconVerticalSolidList"/>
    <dgm:cxn modelId="{3C529D2F-2FF5-4C2F-9610-231C16E306F6}" type="presParOf" srcId="{2DFD5C08-692C-49C6-BE0E-A3054AA47A5F}" destId="{B3C0F7C3-813F-464E-916E-F80DAAA07ACD}" srcOrd="3" destOrd="0" presId="urn:microsoft.com/office/officeart/2018/2/layout/IconVerticalSolidList"/>
    <dgm:cxn modelId="{476DDC4F-50B2-41DE-9098-5725FC448184}" type="presParOf" srcId="{D23FCED1-BFD8-4C56-922F-0F0B6F0FCA06}" destId="{A07EDB53-627B-4C9B-865D-D7AC49284C38}" srcOrd="3" destOrd="0" presId="urn:microsoft.com/office/officeart/2018/2/layout/IconVerticalSolidList"/>
    <dgm:cxn modelId="{EE0BE25A-0E7E-45DB-816F-E7B998312A97}" type="presParOf" srcId="{D23FCED1-BFD8-4C56-922F-0F0B6F0FCA06}" destId="{15138416-DD7B-401A-B700-42AD914433BC}" srcOrd="4" destOrd="0" presId="urn:microsoft.com/office/officeart/2018/2/layout/IconVerticalSolidList"/>
    <dgm:cxn modelId="{13839CC3-BE13-4E8E-9E21-9A582D797C02}" type="presParOf" srcId="{15138416-DD7B-401A-B700-42AD914433BC}" destId="{076138F6-ECA1-482E-996E-9880FB31D2B3}" srcOrd="0" destOrd="0" presId="urn:microsoft.com/office/officeart/2018/2/layout/IconVerticalSolidList"/>
    <dgm:cxn modelId="{ECBA305D-0664-44B4-A831-BC9B140A8EB7}" type="presParOf" srcId="{15138416-DD7B-401A-B700-42AD914433BC}" destId="{F0A6A1BF-2EAD-4602-81E6-9CC50C37F6AE}" srcOrd="1" destOrd="0" presId="urn:microsoft.com/office/officeart/2018/2/layout/IconVerticalSolidList"/>
    <dgm:cxn modelId="{21EFA53F-91B8-48CF-83E3-734338F346BA}" type="presParOf" srcId="{15138416-DD7B-401A-B700-42AD914433BC}" destId="{B98CB117-D9C1-4AF6-9A9D-0DAB5768767C}" srcOrd="2" destOrd="0" presId="urn:microsoft.com/office/officeart/2018/2/layout/IconVerticalSolidList"/>
    <dgm:cxn modelId="{84E091D3-1650-45E0-982C-1F69661EFC51}" type="presParOf" srcId="{15138416-DD7B-401A-B700-42AD914433BC}" destId="{1EDE4884-2B85-4A48-9870-BA341962788C}" srcOrd="3" destOrd="0" presId="urn:microsoft.com/office/officeart/2018/2/layout/IconVerticalSolidList"/>
    <dgm:cxn modelId="{9F207FDB-80AC-4964-8B8E-8C1C057DAABF}" type="presParOf" srcId="{D23FCED1-BFD8-4C56-922F-0F0B6F0FCA06}" destId="{1C9AA7F6-5304-4168-A689-1C3265D4A0E9}" srcOrd="5" destOrd="0" presId="urn:microsoft.com/office/officeart/2018/2/layout/IconVerticalSolidList"/>
    <dgm:cxn modelId="{5E8B9E9B-7389-4392-904D-CAD8903855BB}" type="presParOf" srcId="{D23FCED1-BFD8-4C56-922F-0F0B6F0FCA06}" destId="{5F16F7A0-91E4-49B1-BED7-FBAC15C7D3F9}" srcOrd="6" destOrd="0" presId="urn:microsoft.com/office/officeart/2018/2/layout/IconVerticalSolidList"/>
    <dgm:cxn modelId="{5D0DEC8A-43EA-4D91-8573-B8F2E3693999}" type="presParOf" srcId="{5F16F7A0-91E4-49B1-BED7-FBAC15C7D3F9}" destId="{52D1A73F-1EFB-4978-8C3A-80B019B441CD}" srcOrd="0" destOrd="0" presId="urn:microsoft.com/office/officeart/2018/2/layout/IconVerticalSolidList"/>
    <dgm:cxn modelId="{8519938A-761E-4426-8FEF-A38A8CADA59F}" type="presParOf" srcId="{5F16F7A0-91E4-49B1-BED7-FBAC15C7D3F9}" destId="{CFB8A484-CBC3-433E-86CC-14FE30C98C1D}" srcOrd="1" destOrd="0" presId="urn:microsoft.com/office/officeart/2018/2/layout/IconVerticalSolidList"/>
    <dgm:cxn modelId="{B147C676-F25A-489E-812A-C56AFF692741}" type="presParOf" srcId="{5F16F7A0-91E4-49B1-BED7-FBAC15C7D3F9}" destId="{377E595E-D82B-4AB2-A6D5-FD78297E6F22}" srcOrd="2" destOrd="0" presId="urn:microsoft.com/office/officeart/2018/2/layout/IconVerticalSolidList"/>
    <dgm:cxn modelId="{6DEB273A-493F-4761-AB3B-DFF01FB9AB99}" type="presParOf" srcId="{5F16F7A0-91E4-49B1-BED7-FBAC15C7D3F9}" destId="{A0C323BA-4558-4A2E-AC63-87DD534F2433}" srcOrd="3" destOrd="0" presId="urn:microsoft.com/office/officeart/2018/2/layout/IconVerticalSolidList"/>
    <dgm:cxn modelId="{37B3B80B-8D67-47EA-A80C-60A79733528F}" type="presParOf" srcId="{D23FCED1-BFD8-4C56-922F-0F0B6F0FCA06}" destId="{D66CF2D3-5DA7-4B90-9245-118CBFBCEF31}" srcOrd="7" destOrd="0" presId="urn:microsoft.com/office/officeart/2018/2/layout/IconVerticalSolidList"/>
    <dgm:cxn modelId="{EF619D7D-D6DC-486D-A200-E8BFD927F754}" type="presParOf" srcId="{D23FCED1-BFD8-4C56-922F-0F0B6F0FCA06}" destId="{7C71655B-2F41-484C-B495-FC3EB92355CC}" srcOrd="8" destOrd="0" presId="urn:microsoft.com/office/officeart/2018/2/layout/IconVerticalSolidList"/>
    <dgm:cxn modelId="{2FFF7A32-069D-4FD9-AECB-0C367F73D6C1}" type="presParOf" srcId="{7C71655B-2F41-484C-B495-FC3EB92355CC}" destId="{D8E637A5-A894-4D89-AECC-AADA2FAB5376}" srcOrd="0" destOrd="0" presId="urn:microsoft.com/office/officeart/2018/2/layout/IconVerticalSolidList"/>
    <dgm:cxn modelId="{20753110-A9BE-4A7E-B843-295CCB71C77D}" type="presParOf" srcId="{7C71655B-2F41-484C-B495-FC3EB92355CC}" destId="{1FE45324-2453-43A9-BF10-9E99516B9723}" srcOrd="1" destOrd="0" presId="urn:microsoft.com/office/officeart/2018/2/layout/IconVerticalSolidList"/>
    <dgm:cxn modelId="{34516DD3-FA9C-4C0D-89BC-92D126300B97}" type="presParOf" srcId="{7C71655B-2F41-484C-B495-FC3EB92355CC}" destId="{DDD8D520-11BF-408A-91E6-4B7C455C96E1}" srcOrd="2" destOrd="0" presId="urn:microsoft.com/office/officeart/2018/2/layout/IconVerticalSolidList"/>
    <dgm:cxn modelId="{4A57D333-7C70-48DA-8F01-E74CF5566EC4}" type="presParOf" srcId="{7C71655B-2F41-484C-B495-FC3EB92355CC}" destId="{912AF5BA-BC87-4099-8ACD-E4D231742F2B}" srcOrd="3" destOrd="0" presId="urn:microsoft.com/office/officeart/2018/2/layout/IconVerticalSolidList"/>
    <dgm:cxn modelId="{AB3DEB23-12DD-4A3D-B167-46E6D64BAB77}" type="presParOf" srcId="{D23FCED1-BFD8-4C56-922F-0F0B6F0FCA06}" destId="{CEE41285-392D-495D-A282-C116E75A7F88}" srcOrd="9" destOrd="0" presId="urn:microsoft.com/office/officeart/2018/2/layout/IconVerticalSolidList"/>
    <dgm:cxn modelId="{39356D62-434F-4E0D-9881-04BFAA22D595}" type="presParOf" srcId="{D23FCED1-BFD8-4C56-922F-0F0B6F0FCA06}" destId="{A5894517-80F5-4C44-8B7A-6EA531673DA9}" srcOrd="10" destOrd="0" presId="urn:microsoft.com/office/officeart/2018/2/layout/IconVerticalSolidList"/>
    <dgm:cxn modelId="{EB781ABD-1E0D-476D-B9E3-11284E1AAFAF}" type="presParOf" srcId="{A5894517-80F5-4C44-8B7A-6EA531673DA9}" destId="{34E5B8B2-8055-44B8-9178-7BC689407EA0}" srcOrd="0" destOrd="0" presId="urn:microsoft.com/office/officeart/2018/2/layout/IconVerticalSolidList"/>
    <dgm:cxn modelId="{C116EF6A-5FED-4F49-9557-6B30DE857C7E}" type="presParOf" srcId="{A5894517-80F5-4C44-8B7A-6EA531673DA9}" destId="{4EFBC2F9-D82F-49B5-9113-D2F4524C9D73}" srcOrd="1" destOrd="0" presId="urn:microsoft.com/office/officeart/2018/2/layout/IconVerticalSolidList"/>
    <dgm:cxn modelId="{6C634AB3-E153-43A8-A6FA-E95088791EF9}" type="presParOf" srcId="{A5894517-80F5-4C44-8B7A-6EA531673DA9}" destId="{26B1E561-27DE-4834-9B01-3A79644C2113}" srcOrd="2" destOrd="0" presId="urn:microsoft.com/office/officeart/2018/2/layout/IconVerticalSolidList"/>
    <dgm:cxn modelId="{6A6D5847-987C-4920-A3CA-C5B900D24AEA}" type="presParOf" srcId="{A5894517-80F5-4C44-8B7A-6EA531673DA9}" destId="{E7248290-14D8-4C82-A43A-7AF67DEEC9A4}"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D9B9302-EE76-47F6-AB73-27DDDBD9FC9C}" type="doc">
      <dgm:prSet loTypeId="urn:microsoft.com/office/officeart/2005/8/layout/vList5" loCatId="list" qsTypeId="urn:microsoft.com/office/officeart/2005/8/quickstyle/simple1" qsCatId="simple" csTypeId="urn:microsoft.com/office/officeart/2005/8/colors/accent1_3" csCatId="accent1" phldr="1"/>
      <dgm:spPr/>
      <dgm:t>
        <a:bodyPr/>
        <a:lstStyle/>
        <a:p>
          <a:endParaRPr lang="en-US"/>
        </a:p>
      </dgm:t>
    </dgm:pt>
    <dgm:pt modelId="{D292D852-4909-4FCE-BAC0-FB61E4EC708E}" type="pres">
      <dgm:prSet presAssocID="{FD9B9302-EE76-47F6-AB73-27DDDBD9FC9C}" presName="Name0" presStyleCnt="0">
        <dgm:presLayoutVars>
          <dgm:dir/>
          <dgm:animLvl val="lvl"/>
          <dgm:resizeHandles val="exact"/>
        </dgm:presLayoutVars>
      </dgm:prSet>
      <dgm:spPr/>
    </dgm:pt>
  </dgm:ptLst>
  <dgm:cxnLst>
    <dgm:cxn modelId="{1D6D5EAB-4BD3-4FC8-BE48-6B7E65E2E5D8}" type="presOf" srcId="{FD9B9302-EE76-47F6-AB73-27DDDBD9FC9C}" destId="{D292D852-4909-4FCE-BAC0-FB61E4EC708E}"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D8DA7BE-EAA3-4EF7-892A-2A17272A63B1}"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en-US"/>
        </a:p>
      </dgm:t>
    </dgm:pt>
    <dgm:pt modelId="{1EBE47C1-538B-4D83-8061-1981E2D318B6}">
      <dgm:prSet phldrT="[文字]" custT="1"/>
      <dgm:spPr/>
      <dgm:t>
        <a:bodyPr/>
        <a:lstStyle/>
        <a:p>
          <a:r>
            <a:rPr lang="zh-TW" altLang="en-US" sz="2000" dirty="0"/>
            <a:t>明確定義相關名詞</a:t>
          </a:r>
          <a:endParaRPr lang="en-US" sz="2000" dirty="0"/>
        </a:p>
      </dgm:t>
    </dgm:pt>
    <dgm:pt modelId="{3443B086-6CA0-419A-A6B6-CD4DC2FA7FEF}" type="parTrans" cxnId="{EA970C27-F3D4-4671-BCB7-5FD6FAC72C91}">
      <dgm:prSet/>
      <dgm:spPr/>
      <dgm:t>
        <a:bodyPr/>
        <a:lstStyle/>
        <a:p>
          <a:endParaRPr lang="en-US"/>
        </a:p>
      </dgm:t>
    </dgm:pt>
    <dgm:pt modelId="{27B42EB9-8871-4E9D-8A27-ED8E63BB7A98}" type="sibTrans" cxnId="{EA970C27-F3D4-4671-BCB7-5FD6FAC72C91}">
      <dgm:prSet/>
      <dgm:spPr/>
      <dgm:t>
        <a:bodyPr/>
        <a:lstStyle/>
        <a:p>
          <a:endParaRPr lang="en-US"/>
        </a:p>
      </dgm:t>
    </dgm:pt>
    <dgm:pt modelId="{5483E873-2F13-4C0C-A8DB-A135786F1683}">
      <dgm:prSet phldrT="[文字]" custT="1"/>
      <dgm:spPr/>
      <dgm:t>
        <a:bodyPr/>
        <a:lstStyle/>
        <a:p>
          <a:r>
            <a:rPr lang="zh-TW" altLang="en-US" sz="2000" dirty="0"/>
            <a:t>資料庫搜尋</a:t>
          </a:r>
          <a:endParaRPr lang="en-US" sz="2000" dirty="0"/>
        </a:p>
      </dgm:t>
    </dgm:pt>
    <dgm:pt modelId="{82829AE5-CBFE-401C-BBC6-A278DE23900E}" type="parTrans" cxnId="{FEBE87D5-0E92-4FFD-9510-CEAA13A319B5}">
      <dgm:prSet/>
      <dgm:spPr/>
      <dgm:t>
        <a:bodyPr/>
        <a:lstStyle/>
        <a:p>
          <a:endParaRPr lang="en-US"/>
        </a:p>
      </dgm:t>
    </dgm:pt>
    <dgm:pt modelId="{07CCFA18-8A06-4DE6-A928-9D089B4755B9}" type="sibTrans" cxnId="{FEBE87D5-0E92-4FFD-9510-CEAA13A319B5}">
      <dgm:prSet/>
      <dgm:spPr/>
      <dgm:t>
        <a:bodyPr/>
        <a:lstStyle/>
        <a:p>
          <a:endParaRPr lang="en-US"/>
        </a:p>
      </dgm:t>
    </dgm:pt>
    <dgm:pt modelId="{D0C925B8-E54D-4CFC-BE77-72CA7B074827}">
      <dgm:prSet phldrT="[文字]" custT="1"/>
      <dgm:spPr/>
      <dgm:t>
        <a:bodyPr/>
        <a:lstStyle/>
        <a:p>
          <a:r>
            <a:rPr lang="zh-TW" altLang="en-US" sz="2000" dirty="0"/>
            <a:t>含人工搜尋及詢問專家</a:t>
          </a:r>
          <a:endParaRPr lang="en-US" sz="2000" dirty="0"/>
        </a:p>
      </dgm:t>
    </dgm:pt>
    <dgm:pt modelId="{8D451908-C504-4C08-B27F-B1C2EC15D335}" type="parTrans" cxnId="{52713488-D4EB-4241-9686-BD60DAE001CC}">
      <dgm:prSet/>
      <dgm:spPr/>
      <dgm:t>
        <a:bodyPr/>
        <a:lstStyle/>
        <a:p>
          <a:endParaRPr lang="en-US"/>
        </a:p>
      </dgm:t>
    </dgm:pt>
    <dgm:pt modelId="{C7E16D03-958F-4D15-9627-0959CC058E80}" type="sibTrans" cxnId="{52713488-D4EB-4241-9686-BD60DAE001CC}">
      <dgm:prSet/>
      <dgm:spPr/>
      <dgm:t>
        <a:bodyPr/>
        <a:lstStyle/>
        <a:p>
          <a:endParaRPr lang="en-US"/>
        </a:p>
      </dgm:t>
    </dgm:pt>
    <dgm:pt modelId="{BEEDA15C-E211-4E4C-A3D6-D350CB28CDE9}">
      <dgm:prSet phldrT="[文字]" custT="1"/>
      <dgm:spPr/>
      <dgm:t>
        <a:bodyPr/>
        <a:lstStyle/>
        <a:p>
          <a:r>
            <a:rPr lang="zh-TW" altLang="en-US" sz="2000" dirty="0"/>
            <a:t>初步篩選</a:t>
          </a:r>
          <a:endParaRPr lang="en-US" sz="2000" dirty="0"/>
        </a:p>
      </dgm:t>
    </dgm:pt>
    <dgm:pt modelId="{929EC791-FE7D-45DF-AB96-1FAB4C96CBD3}" type="parTrans" cxnId="{F7225E89-EE2F-4EA3-BE43-CF6B612330E8}">
      <dgm:prSet/>
      <dgm:spPr/>
      <dgm:t>
        <a:bodyPr/>
        <a:lstStyle/>
        <a:p>
          <a:endParaRPr lang="en-US"/>
        </a:p>
      </dgm:t>
    </dgm:pt>
    <dgm:pt modelId="{41CEEA09-DE72-4787-80E0-114446429AD5}" type="sibTrans" cxnId="{F7225E89-EE2F-4EA3-BE43-CF6B612330E8}">
      <dgm:prSet/>
      <dgm:spPr/>
      <dgm:t>
        <a:bodyPr/>
        <a:lstStyle/>
        <a:p>
          <a:endParaRPr lang="en-US"/>
        </a:p>
      </dgm:t>
    </dgm:pt>
    <dgm:pt modelId="{31735D18-2D3B-4609-8C9A-D518ACB60B16}">
      <dgm:prSet phldrT="[文字]" custT="1"/>
      <dgm:spPr/>
      <dgm:t>
        <a:bodyPr/>
        <a:lstStyle/>
        <a:p>
          <a:r>
            <a:rPr lang="zh-TW" altLang="en-US" sz="2000" dirty="0"/>
            <a:t>篩選摘要及刪除重覆文章</a:t>
          </a:r>
          <a:endParaRPr lang="en-US" sz="2000" dirty="0"/>
        </a:p>
      </dgm:t>
    </dgm:pt>
    <dgm:pt modelId="{F43F687E-090A-47F1-BA34-A4C3BF0CAC14}" type="parTrans" cxnId="{EEB5BFA2-AA78-45A6-8F5F-0D683EFD5E83}">
      <dgm:prSet/>
      <dgm:spPr/>
      <dgm:t>
        <a:bodyPr/>
        <a:lstStyle/>
        <a:p>
          <a:endParaRPr lang="en-US"/>
        </a:p>
      </dgm:t>
    </dgm:pt>
    <dgm:pt modelId="{EF5AFAAF-2AA0-4BD6-B2A8-4154C3AC5836}" type="sibTrans" cxnId="{EEB5BFA2-AA78-45A6-8F5F-0D683EFD5E83}">
      <dgm:prSet/>
      <dgm:spPr/>
      <dgm:t>
        <a:bodyPr/>
        <a:lstStyle/>
        <a:p>
          <a:endParaRPr lang="en-US"/>
        </a:p>
      </dgm:t>
    </dgm:pt>
    <dgm:pt modelId="{891BB041-E5AC-4059-BC36-122D3ED790C6}">
      <dgm:prSet phldrT="[文字]" custT="1"/>
      <dgm:spPr/>
      <dgm:t>
        <a:bodyPr/>
        <a:lstStyle/>
        <a:p>
          <a:r>
            <a:rPr lang="zh-TW" altLang="en-US" sz="2000" dirty="0"/>
            <a:t>二次篩選</a:t>
          </a:r>
          <a:endParaRPr lang="en-US" sz="2000" dirty="0"/>
        </a:p>
      </dgm:t>
    </dgm:pt>
    <dgm:pt modelId="{769850F1-B3DD-48AB-B76E-DCFF8DC13014}" type="parTrans" cxnId="{B824D884-8444-4262-9D96-0BA49900198B}">
      <dgm:prSet/>
      <dgm:spPr/>
      <dgm:t>
        <a:bodyPr/>
        <a:lstStyle/>
        <a:p>
          <a:endParaRPr lang="en-US"/>
        </a:p>
      </dgm:t>
    </dgm:pt>
    <dgm:pt modelId="{E334F46C-4F97-4512-9205-1B6572C6FC75}" type="sibTrans" cxnId="{B824D884-8444-4262-9D96-0BA49900198B}">
      <dgm:prSet/>
      <dgm:spPr/>
      <dgm:t>
        <a:bodyPr/>
        <a:lstStyle/>
        <a:p>
          <a:endParaRPr lang="en-US"/>
        </a:p>
      </dgm:t>
    </dgm:pt>
    <dgm:pt modelId="{C3F4283F-893D-4609-86A6-60892958F51F}">
      <dgm:prSet phldrT="[文字]" custT="1"/>
      <dgm:spPr/>
      <dgm:t>
        <a:bodyPr/>
        <a:lstStyle/>
        <a:p>
          <a:r>
            <a:rPr lang="zh-TW" altLang="en-US" sz="2000" dirty="0"/>
            <a:t>閱讀初步篩選後的全文</a:t>
          </a:r>
          <a:endParaRPr lang="en-US" sz="2000" dirty="0"/>
        </a:p>
      </dgm:t>
    </dgm:pt>
    <dgm:pt modelId="{0F73A8FB-72A1-4BBF-B1E0-DC32159B3F4E}" type="parTrans" cxnId="{17C1FB81-1C46-47D3-9C89-7B118177DFC2}">
      <dgm:prSet/>
      <dgm:spPr/>
      <dgm:t>
        <a:bodyPr/>
        <a:lstStyle/>
        <a:p>
          <a:endParaRPr lang="en-US"/>
        </a:p>
      </dgm:t>
    </dgm:pt>
    <dgm:pt modelId="{90BD210C-364E-44F7-A3B4-0D4D170D6A59}" type="sibTrans" cxnId="{17C1FB81-1C46-47D3-9C89-7B118177DFC2}">
      <dgm:prSet/>
      <dgm:spPr/>
      <dgm:t>
        <a:bodyPr/>
        <a:lstStyle/>
        <a:p>
          <a:endParaRPr lang="en-US"/>
        </a:p>
      </dgm:t>
    </dgm:pt>
    <dgm:pt modelId="{42D7F85C-67AD-4E18-8F69-6D595B4729D4}">
      <dgm:prSet phldrT="[文字]" custT="1"/>
      <dgm:spPr/>
      <dgm:t>
        <a:bodyPr/>
        <a:lstStyle/>
        <a:p>
          <a:r>
            <a:rPr lang="zh-TW" altLang="en-US" sz="2000" dirty="0"/>
            <a:t>納入回顧並進行編碼及資料分析</a:t>
          </a:r>
          <a:endParaRPr lang="en-US" sz="2000" dirty="0"/>
        </a:p>
      </dgm:t>
    </dgm:pt>
    <dgm:pt modelId="{1BCECE75-2EBA-426F-ABB4-6E073CEAF02D}" type="parTrans" cxnId="{1182CA4C-1B83-4241-93BC-19C712F42013}">
      <dgm:prSet/>
      <dgm:spPr/>
      <dgm:t>
        <a:bodyPr/>
        <a:lstStyle/>
        <a:p>
          <a:endParaRPr lang="en-US"/>
        </a:p>
      </dgm:t>
    </dgm:pt>
    <dgm:pt modelId="{03ED354A-449B-4076-BD59-41686FD3D13E}" type="sibTrans" cxnId="{1182CA4C-1B83-4241-93BC-19C712F42013}">
      <dgm:prSet/>
      <dgm:spPr/>
      <dgm:t>
        <a:bodyPr/>
        <a:lstStyle/>
        <a:p>
          <a:endParaRPr lang="en-US"/>
        </a:p>
      </dgm:t>
    </dgm:pt>
    <dgm:pt modelId="{B7E4A807-49B7-4BB6-8462-B0DD6E22084B}" type="pres">
      <dgm:prSet presAssocID="{2D8DA7BE-EAA3-4EF7-892A-2A17272A63B1}" presName="linearFlow" presStyleCnt="0">
        <dgm:presLayoutVars>
          <dgm:resizeHandles val="exact"/>
        </dgm:presLayoutVars>
      </dgm:prSet>
      <dgm:spPr/>
    </dgm:pt>
    <dgm:pt modelId="{E0ECDC01-1565-46F9-A11A-4B01D80F1B62}" type="pres">
      <dgm:prSet presAssocID="{1EBE47C1-538B-4D83-8061-1981E2D318B6}" presName="node" presStyleLbl="node1" presStyleIdx="0" presStyleCnt="5">
        <dgm:presLayoutVars>
          <dgm:bulletEnabled val="1"/>
        </dgm:presLayoutVars>
      </dgm:prSet>
      <dgm:spPr/>
    </dgm:pt>
    <dgm:pt modelId="{7736441A-DD52-4CE2-99AA-51D0A63E35B1}" type="pres">
      <dgm:prSet presAssocID="{27B42EB9-8871-4E9D-8A27-ED8E63BB7A98}" presName="sibTrans" presStyleLbl="sibTrans2D1" presStyleIdx="0" presStyleCnt="4"/>
      <dgm:spPr/>
    </dgm:pt>
    <dgm:pt modelId="{5FCC1C4A-53FC-41B6-B056-296745E642F8}" type="pres">
      <dgm:prSet presAssocID="{27B42EB9-8871-4E9D-8A27-ED8E63BB7A98}" presName="connectorText" presStyleLbl="sibTrans2D1" presStyleIdx="0" presStyleCnt="4"/>
      <dgm:spPr/>
    </dgm:pt>
    <dgm:pt modelId="{8F1659DE-8693-42B2-8EAD-DDB411E9919E}" type="pres">
      <dgm:prSet presAssocID="{5483E873-2F13-4C0C-A8DB-A135786F1683}" presName="node" presStyleLbl="node1" presStyleIdx="1" presStyleCnt="5">
        <dgm:presLayoutVars>
          <dgm:bulletEnabled val="1"/>
        </dgm:presLayoutVars>
      </dgm:prSet>
      <dgm:spPr/>
    </dgm:pt>
    <dgm:pt modelId="{418D3A66-9ACB-4D50-8919-57EEF9F557AB}" type="pres">
      <dgm:prSet presAssocID="{07CCFA18-8A06-4DE6-A928-9D089B4755B9}" presName="sibTrans" presStyleLbl="sibTrans2D1" presStyleIdx="1" presStyleCnt="4"/>
      <dgm:spPr/>
    </dgm:pt>
    <dgm:pt modelId="{11FBE56B-C586-4876-8102-3DD20358E4BC}" type="pres">
      <dgm:prSet presAssocID="{07CCFA18-8A06-4DE6-A928-9D089B4755B9}" presName="connectorText" presStyleLbl="sibTrans2D1" presStyleIdx="1" presStyleCnt="4"/>
      <dgm:spPr/>
    </dgm:pt>
    <dgm:pt modelId="{C8150DA2-4DF0-41D5-9CDA-5665A074064D}" type="pres">
      <dgm:prSet presAssocID="{BEEDA15C-E211-4E4C-A3D6-D350CB28CDE9}" presName="node" presStyleLbl="node1" presStyleIdx="2" presStyleCnt="5">
        <dgm:presLayoutVars>
          <dgm:bulletEnabled val="1"/>
        </dgm:presLayoutVars>
      </dgm:prSet>
      <dgm:spPr/>
    </dgm:pt>
    <dgm:pt modelId="{94992077-376C-43C7-B968-FA845F795F14}" type="pres">
      <dgm:prSet presAssocID="{41CEEA09-DE72-4787-80E0-114446429AD5}" presName="sibTrans" presStyleLbl="sibTrans2D1" presStyleIdx="2" presStyleCnt="4"/>
      <dgm:spPr/>
    </dgm:pt>
    <dgm:pt modelId="{3C42266D-0A6D-4F43-A45F-0668903FB2A2}" type="pres">
      <dgm:prSet presAssocID="{41CEEA09-DE72-4787-80E0-114446429AD5}" presName="connectorText" presStyleLbl="sibTrans2D1" presStyleIdx="2" presStyleCnt="4"/>
      <dgm:spPr/>
    </dgm:pt>
    <dgm:pt modelId="{4240DFCD-7AFB-4AE1-8904-D10BF3804EE1}" type="pres">
      <dgm:prSet presAssocID="{891BB041-E5AC-4059-BC36-122D3ED790C6}" presName="node" presStyleLbl="node1" presStyleIdx="3" presStyleCnt="5">
        <dgm:presLayoutVars>
          <dgm:bulletEnabled val="1"/>
        </dgm:presLayoutVars>
      </dgm:prSet>
      <dgm:spPr/>
    </dgm:pt>
    <dgm:pt modelId="{F76464E6-7E61-4E55-8C9B-9EBE2FC87B31}" type="pres">
      <dgm:prSet presAssocID="{E334F46C-4F97-4512-9205-1B6572C6FC75}" presName="sibTrans" presStyleLbl="sibTrans2D1" presStyleIdx="3" presStyleCnt="4"/>
      <dgm:spPr/>
    </dgm:pt>
    <dgm:pt modelId="{7019D259-B89D-443F-BCF3-A1381A1B83BA}" type="pres">
      <dgm:prSet presAssocID="{E334F46C-4F97-4512-9205-1B6572C6FC75}" presName="connectorText" presStyleLbl="sibTrans2D1" presStyleIdx="3" presStyleCnt="4"/>
      <dgm:spPr/>
    </dgm:pt>
    <dgm:pt modelId="{112FB7B5-98C3-44B1-8B41-D71F94BEFDF0}" type="pres">
      <dgm:prSet presAssocID="{42D7F85C-67AD-4E18-8F69-6D595B4729D4}" presName="node" presStyleLbl="node1" presStyleIdx="4" presStyleCnt="5">
        <dgm:presLayoutVars>
          <dgm:bulletEnabled val="1"/>
        </dgm:presLayoutVars>
      </dgm:prSet>
      <dgm:spPr/>
    </dgm:pt>
  </dgm:ptLst>
  <dgm:cxnLst>
    <dgm:cxn modelId="{DAFA831F-8469-470F-ABC0-D02E54105393}" type="presOf" srcId="{27B42EB9-8871-4E9D-8A27-ED8E63BB7A98}" destId="{7736441A-DD52-4CE2-99AA-51D0A63E35B1}" srcOrd="0" destOrd="0" presId="urn:microsoft.com/office/officeart/2005/8/layout/process2"/>
    <dgm:cxn modelId="{0E3BB724-ADDC-4E65-9051-8715B9751AD8}" type="presOf" srcId="{891BB041-E5AC-4059-BC36-122D3ED790C6}" destId="{4240DFCD-7AFB-4AE1-8904-D10BF3804EE1}" srcOrd="0" destOrd="0" presId="urn:microsoft.com/office/officeart/2005/8/layout/process2"/>
    <dgm:cxn modelId="{EA970C27-F3D4-4671-BCB7-5FD6FAC72C91}" srcId="{2D8DA7BE-EAA3-4EF7-892A-2A17272A63B1}" destId="{1EBE47C1-538B-4D83-8061-1981E2D318B6}" srcOrd="0" destOrd="0" parTransId="{3443B086-6CA0-419A-A6B6-CD4DC2FA7FEF}" sibTransId="{27B42EB9-8871-4E9D-8A27-ED8E63BB7A98}"/>
    <dgm:cxn modelId="{DDAEA732-320F-4EED-8000-58B56D4A5B41}" type="presOf" srcId="{E334F46C-4F97-4512-9205-1B6572C6FC75}" destId="{7019D259-B89D-443F-BCF3-A1381A1B83BA}" srcOrd="1" destOrd="0" presId="urn:microsoft.com/office/officeart/2005/8/layout/process2"/>
    <dgm:cxn modelId="{0BD83C45-404A-471B-94E5-0F00DE94A97D}" type="presOf" srcId="{5483E873-2F13-4C0C-A8DB-A135786F1683}" destId="{8F1659DE-8693-42B2-8EAD-DDB411E9919E}" srcOrd="0" destOrd="0" presId="urn:microsoft.com/office/officeart/2005/8/layout/process2"/>
    <dgm:cxn modelId="{2A33406B-AE5E-48B8-A149-BD3CCFA76E40}" type="presOf" srcId="{C3F4283F-893D-4609-86A6-60892958F51F}" destId="{4240DFCD-7AFB-4AE1-8904-D10BF3804EE1}" srcOrd="0" destOrd="1" presId="urn:microsoft.com/office/officeart/2005/8/layout/process2"/>
    <dgm:cxn modelId="{07924A6B-09EB-46CB-8C37-81FEB09BB26E}" type="presOf" srcId="{E334F46C-4F97-4512-9205-1B6572C6FC75}" destId="{F76464E6-7E61-4E55-8C9B-9EBE2FC87B31}" srcOrd="0" destOrd="0" presId="urn:microsoft.com/office/officeart/2005/8/layout/process2"/>
    <dgm:cxn modelId="{1182CA4C-1B83-4241-93BC-19C712F42013}" srcId="{2D8DA7BE-EAA3-4EF7-892A-2A17272A63B1}" destId="{42D7F85C-67AD-4E18-8F69-6D595B4729D4}" srcOrd="4" destOrd="0" parTransId="{1BCECE75-2EBA-426F-ABB4-6E073CEAF02D}" sibTransId="{03ED354A-449B-4076-BD59-41686FD3D13E}"/>
    <dgm:cxn modelId="{17C1FB81-1C46-47D3-9C89-7B118177DFC2}" srcId="{891BB041-E5AC-4059-BC36-122D3ED790C6}" destId="{C3F4283F-893D-4609-86A6-60892958F51F}" srcOrd="0" destOrd="0" parTransId="{0F73A8FB-72A1-4BBF-B1E0-DC32159B3F4E}" sibTransId="{90BD210C-364E-44F7-A3B4-0D4D170D6A59}"/>
    <dgm:cxn modelId="{B824D884-8444-4262-9D96-0BA49900198B}" srcId="{2D8DA7BE-EAA3-4EF7-892A-2A17272A63B1}" destId="{891BB041-E5AC-4059-BC36-122D3ED790C6}" srcOrd="3" destOrd="0" parTransId="{769850F1-B3DD-48AB-B76E-DCFF8DC13014}" sibTransId="{E334F46C-4F97-4512-9205-1B6572C6FC75}"/>
    <dgm:cxn modelId="{6D68FA85-BE5D-4EAC-A5DC-159C79CEFB9B}" type="presOf" srcId="{41CEEA09-DE72-4787-80E0-114446429AD5}" destId="{3C42266D-0A6D-4F43-A45F-0668903FB2A2}" srcOrd="1" destOrd="0" presId="urn:microsoft.com/office/officeart/2005/8/layout/process2"/>
    <dgm:cxn modelId="{52713488-D4EB-4241-9686-BD60DAE001CC}" srcId="{5483E873-2F13-4C0C-A8DB-A135786F1683}" destId="{D0C925B8-E54D-4CFC-BE77-72CA7B074827}" srcOrd="0" destOrd="0" parTransId="{8D451908-C504-4C08-B27F-B1C2EC15D335}" sibTransId="{C7E16D03-958F-4D15-9627-0959CC058E80}"/>
    <dgm:cxn modelId="{F7225E89-EE2F-4EA3-BE43-CF6B612330E8}" srcId="{2D8DA7BE-EAA3-4EF7-892A-2A17272A63B1}" destId="{BEEDA15C-E211-4E4C-A3D6-D350CB28CDE9}" srcOrd="2" destOrd="0" parTransId="{929EC791-FE7D-45DF-AB96-1FAB4C96CBD3}" sibTransId="{41CEEA09-DE72-4787-80E0-114446429AD5}"/>
    <dgm:cxn modelId="{EEB5BFA2-AA78-45A6-8F5F-0D683EFD5E83}" srcId="{BEEDA15C-E211-4E4C-A3D6-D350CB28CDE9}" destId="{31735D18-2D3B-4609-8C9A-D518ACB60B16}" srcOrd="0" destOrd="0" parTransId="{F43F687E-090A-47F1-BA34-A4C3BF0CAC14}" sibTransId="{EF5AFAAF-2AA0-4BD6-B2A8-4154C3AC5836}"/>
    <dgm:cxn modelId="{B6636DAE-9FCE-4CD9-8CA9-170FAAEDFD4D}" type="presOf" srcId="{41CEEA09-DE72-4787-80E0-114446429AD5}" destId="{94992077-376C-43C7-B968-FA845F795F14}" srcOrd="0" destOrd="0" presId="urn:microsoft.com/office/officeart/2005/8/layout/process2"/>
    <dgm:cxn modelId="{9E2195AE-679F-4DA7-A385-12B2CA505B46}" type="presOf" srcId="{D0C925B8-E54D-4CFC-BE77-72CA7B074827}" destId="{8F1659DE-8693-42B2-8EAD-DDB411E9919E}" srcOrd="0" destOrd="1" presId="urn:microsoft.com/office/officeart/2005/8/layout/process2"/>
    <dgm:cxn modelId="{3F8B19B4-3205-4422-8A27-E835F7EC340A}" type="presOf" srcId="{07CCFA18-8A06-4DE6-A928-9D089B4755B9}" destId="{11FBE56B-C586-4876-8102-3DD20358E4BC}" srcOrd="1" destOrd="0" presId="urn:microsoft.com/office/officeart/2005/8/layout/process2"/>
    <dgm:cxn modelId="{8E508BC4-C553-4E04-95D2-DAC530ED3DCE}" type="presOf" srcId="{07CCFA18-8A06-4DE6-A928-9D089B4755B9}" destId="{418D3A66-9ACB-4D50-8919-57EEF9F557AB}" srcOrd="0" destOrd="0" presId="urn:microsoft.com/office/officeart/2005/8/layout/process2"/>
    <dgm:cxn modelId="{D10980C5-946C-4D4A-80D0-C5637C927DB3}" type="presOf" srcId="{BEEDA15C-E211-4E4C-A3D6-D350CB28CDE9}" destId="{C8150DA2-4DF0-41D5-9CDA-5665A074064D}" srcOrd="0" destOrd="0" presId="urn:microsoft.com/office/officeart/2005/8/layout/process2"/>
    <dgm:cxn modelId="{C6185DCC-3EC7-4FD2-A5C5-9237B06769C4}" type="presOf" srcId="{1EBE47C1-538B-4D83-8061-1981E2D318B6}" destId="{E0ECDC01-1565-46F9-A11A-4B01D80F1B62}" srcOrd="0" destOrd="0" presId="urn:microsoft.com/office/officeart/2005/8/layout/process2"/>
    <dgm:cxn modelId="{FEBE87D5-0E92-4FFD-9510-CEAA13A319B5}" srcId="{2D8DA7BE-EAA3-4EF7-892A-2A17272A63B1}" destId="{5483E873-2F13-4C0C-A8DB-A135786F1683}" srcOrd="1" destOrd="0" parTransId="{82829AE5-CBFE-401C-BBC6-A278DE23900E}" sibTransId="{07CCFA18-8A06-4DE6-A928-9D089B4755B9}"/>
    <dgm:cxn modelId="{106492E9-3C9B-4543-B207-D8038E2CB58C}" type="presOf" srcId="{42D7F85C-67AD-4E18-8F69-6D595B4729D4}" destId="{112FB7B5-98C3-44B1-8B41-D71F94BEFDF0}" srcOrd="0" destOrd="0" presId="urn:microsoft.com/office/officeart/2005/8/layout/process2"/>
    <dgm:cxn modelId="{450834EC-356A-4272-A3F3-111DC408C353}" type="presOf" srcId="{27B42EB9-8871-4E9D-8A27-ED8E63BB7A98}" destId="{5FCC1C4A-53FC-41B6-B056-296745E642F8}" srcOrd="1" destOrd="0" presId="urn:microsoft.com/office/officeart/2005/8/layout/process2"/>
    <dgm:cxn modelId="{3E3AEDF0-DA50-420A-B321-0E49F7BE8932}" type="presOf" srcId="{2D8DA7BE-EAA3-4EF7-892A-2A17272A63B1}" destId="{B7E4A807-49B7-4BB6-8462-B0DD6E22084B}" srcOrd="0" destOrd="0" presId="urn:microsoft.com/office/officeart/2005/8/layout/process2"/>
    <dgm:cxn modelId="{CF5DFBF3-0E4A-4618-9A2D-5446084C4AA6}" type="presOf" srcId="{31735D18-2D3B-4609-8C9A-D518ACB60B16}" destId="{C8150DA2-4DF0-41D5-9CDA-5665A074064D}" srcOrd="0" destOrd="1" presId="urn:microsoft.com/office/officeart/2005/8/layout/process2"/>
    <dgm:cxn modelId="{D31F1F12-0FBA-4A74-B42F-0B08EE234437}" type="presParOf" srcId="{B7E4A807-49B7-4BB6-8462-B0DD6E22084B}" destId="{E0ECDC01-1565-46F9-A11A-4B01D80F1B62}" srcOrd="0" destOrd="0" presId="urn:microsoft.com/office/officeart/2005/8/layout/process2"/>
    <dgm:cxn modelId="{196710F8-BB17-4D49-95B6-599EC404345A}" type="presParOf" srcId="{B7E4A807-49B7-4BB6-8462-B0DD6E22084B}" destId="{7736441A-DD52-4CE2-99AA-51D0A63E35B1}" srcOrd="1" destOrd="0" presId="urn:microsoft.com/office/officeart/2005/8/layout/process2"/>
    <dgm:cxn modelId="{FABAB9B8-0B1D-4E89-BE25-2003EEB87069}" type="presParOf" srcId="{7736441A-DD52-4CE2-99AA-51D0A63E35B1}" destId="{5FCC1C4A-53FC-41B6-B056-296745E642F8}" srcOrd="0" destOrd="0" presId="urn:microsoft.com/office/officeart/2005/8/layout/process2"/>
    <dgm:cxn modelId="{8CB2D0C8-8656-4E8F-BCC5-11D095D19085}" type="presParOf" srcId="{B7E4A807-49B7-4BB6-8462-B0DD6E22084B}" destId="{8F1659DE-8693-42B2-8EAD-DDB411E9919E}" srcOrd="2" destOrd="0" presId="urn:microsoft.com/office/officeart/2005/8/layout/process2"/>
    <dgm:cxn modelId="{8A5871A4-AD24-4781-AC2C-8273B81676DC}" type="presParOf" srcId="{B7E4A807-49B7-4BB6-8462-B0DD6E22084B}" destId="{418D3A66-9ACB-4D50-8919-57EEF9F557AB}" srcOrd="3" destOrd="0" presId="urn:microsoft.com/office/officeart/2005/8/layout/process2"/>
    <dgm:cxn modelId="{95A10D5C-3628-4924-9249-CDCF44CD0B5D}" type="presParOf" srcId="{418D3A66-9ACB-4D50-8919-57EEF9F557AB}" destId="{11FBE56B-C586-4876-8102-3DD20358E4BC}" srcOrd="0" destOrd="0" presId="urn:microsoft.com/office/officeart/2005/8/layout/process2"/>
    <dgm:cxn modelId="{75F35474-3E14-4C66-B2E6-75CD0F83FB84}" type="presParOf" srcId="{B7E4A807-49B7-4BB6-8462-B0DD6E22084B}" destId="{C8150DA2-4DF0-41D5-9CDA-5665A074064D}" srcOrd="4" destOrd="0" presId="urn:microsoft.com/office/officeart/2005/8/layout/process2"/>
    <dgm:cxn modelId="{292A69D2-9483-4A6F-855E-D99706A46A6D}" type="presParOf" srcId="{B7E4A807-49B7-4BB6-8462-B0DD6E22084B}" destId="{94992077-376C-43C7-B968-FA845F795F14}" srcOrd="5" destOrd="0" presId="urn:microsoft.com/office/officeart/2005/8/layout/process2"/>
    <dgm:cxn modelId="{20E938EE-1FCB-4B26-A8F1-6339E4320381}" type="presParOf" srcId="{94992077-376C-43C7-B968-FA845F795F14}" destId="{3C42266D-0A6D-4F43-A45F-0668903FB2A2}" srcOrd="0" destOrd="0" presId="urn:microsoft.com/office/officeart/2005/8/layout/process2"/>
    <dgm:cxn modelId="{FAF2829B-138C-40C1-A88B-93FE47430E4D}" type="presParOf" srcId="{B7E4A807-49B7-4BB6-8462-B0DD6E22084B}" destId="{4240DFCD-7AFB-4AE1-8904-D10BF3804EE1}" srcOrd="6" destOrd="0" presId="urn:microsoft.com/office/officeart/2005/8/layout/process2"/>
    <dgm:cxn modelId="{3BB83BA8-0727-42A3-B0F6-1C01B3021320}" type="presParOf" srcId="{B7E4A807-49B7-4BB6-8462-B0DD6E22084B}" destId="{F76464E6-7E61-4E55-8C9B-9EBE2FC87B31}" srcOrd="7" destOrd="0" presId="urn:microsoft.com/office/officeart/2005/8/layout/process2"/>
    <dgm:cxn modelId="{15F10A84-81B7-4482-8E35-9A7E171C2235}" type="presParOf" srcId="{F76464E6-7E61-4E55-8C9B-9EBE2FC87B31}" destId="{7019D259-B89D-443F-BCF3-A1381A1B83BA}" srcOrd="0" destOrd="0" presId="urn:microsoft.com/office/officeart/2005/8/layout/process2"/>
    <dgm:cxn modelId="{F8157692-03B4-4760-92F6-DF9C3A79C161}" type="presParOf" srcId="{B7E4A807-49B7-4BB6-8462-B0DD6E22084B}" destId="{112FB7B5-98C3-44B1-8B41-D71F94BEFDF0}" srcOrd="8" destOrd="0" presId="urn:microsoft.com/office/officeart/2005/8/layout/process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D9B9302-EE76-47F6-AB73-27DDDBD9FC9C}" type="doc">
      <dgm:prSet loTypeId="urn:microsoft.com/office/officeart/2005/8/layout/vList5" loCatId="list" qsTypeId="urn:microsoft.com/office/officeart/2005/8/quickstyle/simple1" qsCatId="simple" csTypeId="urn:microsoft.com/office/officeart/2005/8/colors/accent1_3" csCatId="accent1" phldr="1"/>
      <dgm:spPr/>
      <dgm:t>
        <a:bodyPr/>
        <a:lstStyle/>
        <a:p>
          <a:endParaRPr lang="en-US"/>
        </a:p>
      </dgm:t>
    </dgm:pt>
    <dgm:pt modelId="{90DAD5E3-EFB2-4E02-BCF6-5473FD9FBDE0}">
      <dgm:prSet phldrT="[文字]" custT="1"/>
      <dgm:spPr/>
      <dgm:t>
        <a:bodyPr/>
        <a:lstStyle/>
        <a:p>
          <a:pPr algn="l"/>
          <a:r>
            <a:rPr lang="zh-TW" altLang="en-US" sz="2000" b="1" u="sng" dirty="0"/>
            <a:t>學生參與</a:t>
          </a:r>
          <a:r>
            <a:rPr lang="zh-TW" altLang="en-US" sz="2000" dirty="0"/>
            <a:t>：</a:t>
          </a:r>
          <a:r>
            <a:rPr lang="zh-TW" altLang="zh-TW" sz="2000" dirty="0"/>
            <a:t>學生與各種</a:t>
          </a:r>
          <a:r>
            <a:rPr lang="zh-TW" altLang="en-US" sz="2000" dirty="0"/>
            <a:t>群體</a:t>
          </a:r>
          <a:r>
            <a:rPr lang="zh-TW" altLang="zh-TW" sz="2000" dirty="0"/>
            <a:t>的合作</a:t>
          </a:r>
          <a:r>
            <a:rPr lang="zh-TW" altLang="en-US" sz="2000" dirty="0"/>
            <a:t>進行</a:t>
          </a:r>
          <a:r>
            <a:rPr lang="zh-TW" altLang="zh-TW" sz="2000" dirty="0"/>
            <a:t>與健康有關</a:t>
          </a:r>
          <a:r>
            <a:rPr lang="zh-TW" altLang="en-US" sz="2000" dirty="0"/>
            <a:t>議</a:t>
          </a:r>
          <a:r>
            <a:rPr lang="zh-TW" altLang="zh-TW" sz="2000" dirty="0"/>
            <a:t>題的行動</a:t>
          </a:r>
          <a:r>
            <a:rPr lang="zh-TW" altLang="en-US" sz="2000" dirty="0"/>
            <a:t>，為了</a:t>
          </a:r>
          <a:r>
            <a:rPr lang="zh-TW" altLang="zh-TW" sz="2000" dirty="0"/>
            <a:t>影響設計</a:t>
          </a:r>
          <a:r>
            <a:rPr lang="zh-TW" altLang="en-US" sz="2000" dirty="0"/>
            <a:t>、計畫、</a:t>
          </a:r>
          <a:r>
            <a:rPr lang="zh-TW" altLang="zh-TW" sz="2000" dirty="0"/>
            <a:t>實施或評</a:t>
          </a:r>
          <a:r>
            <a:rPr lang="zh-TW" altLang="en-US" sz="2000" dirty="0"/>
            <a:t>估健康促進措施</a:t>
          </a:r>
          <a:r>
            <a:rPr lang="zh-TW" altLang="zh-TW" sz="2000" dirty="0"/>
            <a:t>（</a:t>
          </a:r>
          <a:r>
            <a:rPr lang="en-US" altLang="zh-TW" sz="2000" dirty="0"/>
            <a:t>Potvin</a:t>
          </a:r>
          <a:r>
            <a:rPr lang="zh-TW" altLang="zh-TW" sz="2000" dirty="0"/>
            <a:t>，</a:t>
          </a:r>
          <a:r>
            <a:rPr lang="en-US" altLang="zh-TW" sz="2000" dirty="0"/>
            <a:t>2007</a:t>
          </a:r>
          <a:r>
            <a:rPr lang="zh-TW" altLang="zh-TW" sz="2000" dirty="0"/>
            <a:t>）。可區分</a:t>
          </a:r>
          <a:r>
            <a:rPr lang="zh-TW" altLang="en-US" sz="2000" dirty="0"/>
            <a:t>：（</a:t>
          </a:r>
          <a:r>
            <a:rPr lang="en-US" altLang="zh-TW" sz="2000" dirty="0"/>
            <a:t>1</a:t>
          </a:r>
          <a:r>
            <a:rPr lang="zh-TW" altLang="en-US" sz="2000" dirty="0"/>
            <a:t>）有象</a:t>
          </a:r>
          <a:r>
            <a:rPr lang="zh-TW" altLang="zh-TW" sz="2000" dirty="0"/>
            <a:t>徵意義</a:t>
          </a:r>
          <a:r>
            <a:rPr lang="zh-TW" altLang="en-US" sz="2000" dirty="0"/>
            <a:t>的參與（</a:t>
          </a:r>
          <a:r>
            <a:rPr lang="en-US" altLang="zh-TW" sz="2000" dirty="0"/>
            <a:t>2</a:t>
          </a:r>
          <a:r>
            <a:rPr lang="zh-TW" altLang="en-US" sz="2000" dirty="0"/>
            <a:t>）</a:t>
          </a:r>
          <a:r>
            <a:rPr lang="zh-TW" altLang="zh-TW" sz="2000" dirty="0"/>
            <a:t>真正的參與。真正的參與</a:t>
          </a:r>
          <a:r>
            <a:rPr lang="zh-TW" altLang="en-US" sz="2000" dirty="0"/>
            <a:t>才</a:t>
          </a:r>
          <a:r>
            <a:rPr lang="zh-TW" altLang="zh-TW" sz="2000" dirty="0"/>
            <a:t>具有影響力</a:t>
          </a:r>
          <a:r>
            <a:rPr lang="zh-TW" altLang="en-US" sz="2000" dirty="0"/>
            <a:t>。若只請學生</a:t>
          </a:r>
          <a:r>
            <a:rPr lang="zh-TW" altLang="zh-TW" sz="2000" dirty="0"/>
            <a:t>回答問題</a:t>
          </a:r>
          <a:r>
            <a:rPr lang="zh-TW" altLang="en-US" sz="2000" dirty="0"/>
            <a:t>、</a:t>
          </a:r>
          <a:r>
            <a:rPr lang="zh-TW" altLang="zh-TW" sz="2000" dirty="0"/>
            <a:t>參加活動</a:t>
          </a:r>
          <a:r>
            <a:rPr lang="zh-TW" altLang="en-US" sz="2000" dirty="0"/>
            <a:t>（體育／音樂），僅涉及</a:t>
          </a:r>
          <a:r>
            <a:rPr lang="zh-TW" altLang="zh-TW" sz="2000" dirty="0"/>
            <a:t>個人參與決策（如課</a:t>
          </a:r>
          <a:r>
            <a:rPr lang="zh-TW" altLang="en-US" sz="2000" dirty="0"/>
            <a:t>程選擇</a:t>
          </a:r>
          <a:r>
            <a:rPr lang="zh-TW" altLang="zh-TW" sz="2000" dirty="0"/>
            <a:t>）</a:t>
          </a:r>
          <a:r>
            <a:rPr lang="zh-TW" altLang="en-US" sz="2000" dirty="0"/>
            <a:t>不列入範圍內。</a:t>
          </a:r>
          <a:endParaRPr lang="en-US" sz="2000" dirty="0"/>
        </a:p>
      </dgm:t>
    </dgm:pt>
    <dgm:pt modelId="{C761365E-0610-420C-A802-BD68E92980D2}" type="parTrans" cxnId="{407E58DE-562F-4991-8ECB-406D33E852CE}">
      <dgm:prSet/>
      <dgm:spPr/>
      <dgm:t>
        <a:bodyPr/>
        <a:lstStyle/>
        <a:p>
          <a:endParaRPr lang="en-US"/>
        </a:p>
      </dgm:t>
    </dgm:pt>
    <dgm:pt modelId="{D4457A79-553A-46AA-9257-E8149FE000C8}" type="sibTrans" cxnId="{407E58DE-562F-4991-8ECB-406D33E852CE}">
      <dgm:prSet/>
      <dgm:spPr/>
      <dgm:t>
        <a:bodyPr/>
        <a:lstStyle/>
        <a:p>
          <a:endParaRPr lang="en-US"/>
        </a:p>
      </dgm:t>
    </dgm:pt>
    <dgm:pt modelId="{F096E253-08F9-4C66-89C8-503A75BB397A}">
      <dgm:prSet phldrT="[文字]" custT="1"/>
      <dgm:spPr/>
      <dgm:t>
        <a:bodyPr/>
        <a:lstStyle/>
        <a:p>
          <a:pPr algn="l"/>
          <a:r>
            <a:rPr lang="zh-TW" altLang="en-US" sz="2000" b="1" u="sng" dirty="0"/>
            <a:t>學校的健康促進措施</a:t>
          </a:r>
          <a:r>
            <a:rPr lang="zh-TW" altLang="en-US" sz="2000" dirty="0"/>
            <a:t>：可以是計畫、介入或以促進健康、健康行為、健康技能，或與其他學校利害關係者有關為目標的學校倡議。</a:t>
          </a:r>
          <a:endParaRPr lang="en-US" sz="2000" dirty="0"/>
        </a:p>
      </dgm:t>
    </dgm:pt>
    <dgm:pt modelId="{059C73F0-33DA-42AE-8F19-555930237487}" type="parTrans" cxnId="{6E75A0F1-F116-477E-BA81-C72C56236220}">
      <dgm:prSet/>
      <dgm:spPr/>
      <dgm:t>
        <a:bodyPr/>
        <a:lstStyle/>
        <a:p>
          <a:endParaRPr lang="en-US"/>
        </a:p>
      </dgm:t>
    </dgm:pt>
    <dgm:pt modelId="{1CA1509E-7EDA-44B4-8D3E-702478406346}" type="sibTrans" cxnId="{6E75A0F1-F116-477E-BA81-C72C56236220}">
      <dgm:prSet/>
      <dgm:spPr/>
      <dgm:t>
        <a:bodyPr/>
        <a:lstStyle/>
        <a:p>
          <a:endParaRPr lang="en-US"/>
        </a:p>
      </dgm:t>
    </dgm:pt>
    <dgm:pt modelId="{2C795EF1-5D66-4FC9-B4FD-71853C76E3ED}">
      <dgm:prSet phldrT="[文字]" custT="1"/>
      <dgm:spPr/>
      <dgm:t>
        <a:bodyPr/>
        <a:lstStyle/>
        <a:p>
          <a:pPr algn="l"/>
          <a:r>
            <a:rPr lang="zh-TW" altLang="en-US" sz="2000" b="1" dirty="0"/>
            <a:t>學生參與的影響</a:t>
          </a:r>
          <a:r>
            <a:rPr lang="zh-TW" altLang="en-US" sz="2000" dirty="0"/>
            <a:t>：其結果可以是正向、中性或負向。以質性或量性實證研究（問卷、訪談、觀察等）説明學生參與設計、計畫、實施或評估健康促進措施的結果。</a:t>
          </a:r>
          <a:endParaRPr lang="en-US" sz="2000" dirty="0"/>
        </a:p>
      </dgm:t>
    </dgm:pt>
    <dgm:pt modelId="{BA88E80F-C8CD-4A3F-A025-041117949152}" type="parTrans" cxnId="{17196731-BBA1-4702-8D4B-858994EEAE9C}">
      <dgm:prSet/>
      <dgm:spPr/>
      <dgm:t>
        <a:bodyPr/>
        <a:lstStyle/>
        <a:p>
          <a:endParaRPr lang="en-US"/>
        </a:p>
      </dgm:t>
    </dgm:pt>
    <dgm:pt modelId="{641043B0-2E6F-4AB7-897C-C31C97DCA287}" type="sibTrans" cxnId="{17196731-BBA1-4702-8D4B-858994EEAE9C}">
      <dgm:prSet/>
      <dgm:spPr/>
      <dgm:t>
        <a:bodyPr/>
        <a:lstStyle/>
        <a:p>
          <a:endParaRPr lang="en-US"/>
        </a:p>
      </dgm:t>
    </dgm:pt>
    <dgm:pt modelId="{D292D852-4909-4FCE-BAC0-FB61E4EC708E}" type="pres">
      <dgm:prSet presAssocID="{FD9B9302-EE76-47F6-AB73-27DDDBD9FC9C}" presName="Name0" presStyleCnt="0">
        <dgm:presLayoutVars>
          <dgm:dir/>
          <dgm:animLvl val="lvl"/>
          <dgm:resizeHandles val="exact"/>
        </dgm:presLayoutVars>
      </dgm:prSet>
      <dgm:spPr/>
    </dgm:pt>
    <dgm:pt modelId="{01CEC32C-F31C-4EED-9948-4643584DB4FD}" type="pres">
      <dgm:prSet presAssocID="{90DAD5E3-EFB2-4E02-BCF6-5473FD9FBDE0}" presName="linNode" presStyleCnt="0"/>
      <dgm:spPr/>
    </dgm:pt>
    <dgm:pt modelId="{25E2FD49-C231-47DB-9BEE-A8ECE1C62F91}" type="pres">
      <dgm:prSet presAssocID="{90DAD5E3-EFB2-4E02-BCF6-5473FD9FBDE0}" presName="parentText" presStyleLbl="node1" presStyleIdx="0" presStyleCnt="3" custScaleX="277778" custLinFactNeighborX="136" custLinFactNeighborY="5510">
        <dgm:presLayoutVars>
          <dgm:chMax val="1"/>
          <dgm:bulletEnabled val="1"/>
        </dgm:presLayoutVars>
      </dgm:prSet>
      <dgm:spPr/>
    </dgm:pt>
    <dgm:pt modelId="{A953E4B0-F8BB-418F-8977-9714C0685C6A}" type="pres">
      <dgm:prSet presAssocID="{D4457A79-553A-46AA-9257-E8149FE000C8}" presName="sp" presStyleCnt="0"/>
      <dgm:spPr/>
    </dgm:pt>
    <dgm:pt modelId="{17696E68-C10C-4C20-B7DD-014822FFA5D6}" type="pres">
      <dgm:prSet presAssocID="{F096E253-08F9-4C66-89C8-503A75BB397A}" presName="linNode" presStyleCnt="0"/>
      <dgm:spPr/>
    </dgm:pt>
    <dgm:pt modelId="{728779BC-086C-47DC-B502-6879F258FE18}" type="pres">
      <dgm:prSet presAssocID="{F096E253-08F9-4C66-89C8-503A75BB397A}" presName="parentText" presStyleLbl="node1" presStyleIdx="1" presStyleCnt="3" custScaleX="277778">
        <dgm:presLayoutVars>
          <dgm:chMax val="1"/>
          <dgm:bulletEnabled val="1"/>
        </dgm:presLayoutVars>
      </dgm:prSet>
      <dgm:spPr/>
    </dgm:pt>
    <dgm:pt modelId="{21390199-DBEB-4F7C-9A89-6F101CE4049E}" type="pres">
      <dgm:prSet presAssocID="{1CA1509E-7EDA-44B4-8D3E-702478406346}" presName="sp" presStyleCnt="0"/>
      <dgm:spPr/>
    </dgm:pt>
    <dgm:pt modelId="{7C4AC422-9622-4597-B4BD-198BB214F05F}" type="pres">
      <dgm:prSet presAssocID="{2C795EF1-5D66-4FC9-B4FD-71853C76E3ED}" presName="linNode" presStyleCnt="0"/>
      <dgm:spPr/>
    </dgm:pt>
    <dgm:pt modelId="{CBAEC831-DC58-43CE-BF80-BE222175AAEF}" type="pres">
      <dgm:prSet presAssocID="{2C795EF1-5D66-4FC9-B4FD-71853C76E3ED}" presName="parentText" presStyleLbl="node1" presStyleIdx="2" presStyleCnt="3" custScaleX="277778" custLinFactNeighborX="3337" custLinFactNeighborY="2755">
        <dgm:presLayoutVars>
          <dgm:chMax val="1"/>
          <dgm:bulletEnabled val="1"/>
        </dgm:presLayoutVars>
      </dgm:prSet>
      <dgm:spPr/>
    </dgm:pt>
  </dgm:ptLst>
  <dgm:cxnLst>
    <dgm:cxn modelId="{72106E14-A029-4945-A073-687AD3319840}" type="presOf" srcId="{90DAD5E3-EFB2-4E02-BCF6-5473FD9FBDE0}" destId="{25E2FD49-C231-47DB-9BEE-A8ECE1C62F91}" srcOrd="0" destOrd="0" presId="urn:microsoft.com/office/officeart/2005/8/layout/vList5"/>
    <dgm:cxn modelId="{17196731-BBA1-4702-8D4B-858994EEAE9C}" srcId="{FD9B9302-EE76-47F6-AB73-27DDDBD9FC9C}" destId="{2C795EF1-5D66-4FC9-B4FD-71853C76E3ED}" srcOrd="2" destOrd="0" parTransId="{BA88E80F-C8CD-4A3F-A025-041117949152}" sibTransId="{641043B0-2E6F-4AB7-897C-C31C97DCA287}"/>
    <dgm:cxn modelId="{59449349-1DBF-40DF-8807-0455F4997F20}" type="presOf" srcId="{2C795EF1-5D66-4FC9-B4FD-71853C76E3ED}" destId="{CBAEC831-DC58-43CE-BF80-BE222175AAEF}" srcOrd="0" destOrd="0" presId="urn:microsoft.com/office/officeart/2005/8/layout/vList5"/>
    <dgm:cxn modelId="{BFADFE6C-2787-4CDC-AF0A-02CFDB256B22}" type="presOf" srcId="{F096E253-08F9-4C66-89C8-503A75BB397A}" destId="{728779BC-086C-47DC-B502-6879F258FE18}" srcOrd="0" destOrd="0" presId="urn:microsoft.com/office/officeart/2005/8/layout/vList5"/>
    <dgm:cxn modelId="{1D6D5EAB-4BD3-4FC8-BE48-6B7E65E2E5D8}" type="presOf" srcId="{FD9B9302-EE76-47F6-AB73-27DDDBD9FC9C}" destId="{D292D852-4909-4FCE-BAC0-FB61E4EC708E}" srcOrd="0" destOrd="0" presId="urn:microsoft.com/office/officeart/2005/8/layout/vList5"/>
    <dgm:cxn modelId="{407E58DE-562F-4991-8ECB-406D33E852CE}" srcId="{FD9B9302-EE76-47F6-AB73-27DDDBD9FC9C}" destId="{90DAD5E3-EFB2-4E02-BCF6-5473FD9FBDE0}" srcOrd="0" destOrd="0" parTransId="{C761365E-0610-420C-A802-BD68E92980D2}" sibTransId="{D4457A79-553A-46AA-9257-E8149FE000C8}"/>
    <dgm:cxn modelId="{6E75A0F1-F116-477E-BA81-C72C56236220}" srcId="{FD9B9302-EE76-47F6-AB73-27DDDBD9FC9C}" destId="{F096E253-08F9-4C66-89C8-503A75BB397A}" srcOrd="1" destOrd="0" parTransId="{059C73F0-33DA-42AE-8F19-555930237487}" sibTransId="{1CA1509E-7EDA-44B4-8D3E-702478406346}"/>
    <dgm:cxn modelId="{111144F1-672F-4A83-9A1E-6EB7B512AC48}" type="presParOf" srcId="{D292D852-4909-4FCE-BAC0-FB61E4EC708E}" destId="{01CEC32C-F31C-4EED-9948-4643584DB4FD}" srcOrd="0" destOrd="0" presId="urn:microsoft.com/office/officeart/2005/8/layout/vList5"/>
    <dgm:cxn modelId="{4F123CAB-B185-4C2B-BDFF-95060CB7BCA0}" type="presParOf" srcId="{01CEC32C-F31C-4EED-9948-4643584DB4FD}" destId="{25E2FD49-C231-47DB-9BEE-A8ECE1C62F91}" srcOrd="0" destOrd="0" presId="urn:microsoft.com/office/officeart/2005/8/layout/vList5"/>
    <dgm:cxn modelId="{9DE37307-B0A9-4295-B0EC-2CE532B1DFB4}" type="presParOf" srcId="{D292D852-4909-4FCE-BAC0-FB61E4EC708E}" destId="{A953E4B0-F8BB-418F-8977-9714C0685C6A}" srcOrd="1" destOrd="0" presId="urn:microsoft.com/office/officeart/2005/8/layout/vList5"/>
    <dgm:cxn modelId="{452F466D-5D2E-45AB-8D42-C1CE1C30E111}" type="presParOf" srcId="{D292D852-4909-4FCE-BAC0-FB61E4EC708E}" destId="{17696E68-C10C-4C20-B7DD-014822FFA5D6}" srcOrd="2" destOrd="0" presId="urn:microsoft.com/office/officeart/2005/8/layout/vList5"/>
    <dgm:cxn modelId="{56FBC791-EA1E-4B7E-974C-7F2109AADCF3}" type="presParOf" srcId="{17696E68-C10C-4C20-B7DD-014822FFA5D6}" destId="{728779BC-086C-47DC-B502-6879F258FE18}" srcOrd="0" destOrd="0" presId="urn:microsoft.com/office/officeart/2005/8/layout/vList5"/>
    <dgm:cxn modelId="{8DF006E3-079E-4870-AD47-30387C5B96B3}" type="presParOf" srcId="{D292D852-4909-4FCE-BAC0-FB61E4EC708E}" destId="{21390199-DBEB-4F7C-9A89-6F101CE4049E}" srcOrd="3" destOrd="0" presId="urn:microsoft.com/office/officeart/2005/8/layout/vList5"/>
    <dgm:cxn modelId="{97305857-8F3A-4921-8361-BD0894D289F9}" type="presParOf" srcId="{D292D852-4909-4FCE-BAC0-FB61E4EC708E}" destId="{7C4AC422-9622-4597-B4BD-198BB214F05F}" srcOrd="4" destOrd="0" presId="urn:microsoft.com/office/officeart/2005/8/layout/vList5"/>
    <dgm:cxn modelId="{BA922677-2AED-4706-825B-550E4F67B531}" type="presParOf" srcId="{7C4AC422-9622-4597-B4BD-198BB214F05F}" destId="{CBAEC831-DC58-43CE-BF80-BE222175AAEF}"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D9B9302-EE76-47F6-AB73-27DDDBD9FC9C}" type="doc">
      <dgm:prSet loTypeId="urn:microsoft.com/office/officeart/2008/layout/VerticalAccentList" loCatId="list" qsTypeId="urn:microsoft.com/office/officeart/2005/8/quickstyle/simple1" qsCatId="simple" csTypeId="urn:microsoft.com/office/officeart/2005/8/colors/accent1_3" csCatId="accent1" phldr="1"/>
      <dgm:spPr/>
      <dgm:t>
        <a:bodyPr/>
        <a:lstStyle/>
        <a:p>
          <a:endParaRPr lang="en-US"/>
        </a:p>
      </dgm:t>
    </dgm:pt>
    <dgm:pt modelId="{90DAD5E3-EFB2-4E02-BCF6-5473FD9FBDE0}">
      <dgm:prSet phldrT="[文字]" custT="1"/>
      <dgm:spPr/>
      <dgm:t>
        <a:bodyPr/>
        <a:lstStyle/>
        <a:p>
          <a:pPr algn="l"/>
          <a:r>
            <a:rPr lang="zh-TW" altLang="en-US" sz="2000" dirty="0"/>
            <a:t>搜尋電子資料庫、人工搜尋關鍵期刊、參考文獻及聯繫專家</a:t>
          </a:r>
          <a:endParaRPr lang="en-US" sz="2000" dirty="0"/>
        </a:p>
      </dgm:t>
    </dgm:pt>
    <dgm:pt modelId="{C761365E-0610-420C-A802-BD68E92980D2}" type="parTrans" cxnId="{407E58DE-562F-4991-8ECB-406D33E852CE}">
      <dgm:prSet/>
      <dgm:spPr/>
      <dgm:t>
        <a:bodyPr/>
        <a:lstStyle/>
        <a:p>
          <a:endParaRPr lang="en-US"/>
        </a:p>
      </dgm:t>
    </dgm:pt>
    <dgm:pt modelId="{D4457A79-553A-46AA-9257-E8149FE000C8}" type="sibTrans" cxnId="{407E58DE-562F-4991-8ECB-406D33E852CE}">
      <dgm:prSet/>
      <dgm:spPr/>
      <dgm:t>
        <a:bodyPr/>
        <a:lstStyle/>
        <a:p>
          <a:endParaRPr lang="en-US"/>
        </a:p>
      </dgm:t>
    </dgm:pt>
    <dgm:pt modelId="{7DC6AE0A-8D88-4D4E-B4FB-FDC346D5E555}">
      <dgm:prSet phldrT="[文字]" custT="1"/>
      <dgm:spPr/>
      <dgm:t>
        <a:bodyPr/>
        <a:lstStyle/>
        <a:p>
          <a:pPr algn="l"/>
          <a:r>
            <a:rPr lang="zh-TW" altLang="en-US" sz="2000" dirty="0"/>
            <a:t>實證文章為主；有經同儕審查的期刊</a:t>
          </a:r>
          <a:endParaRPr lang="en-US" sz="2000" dirty="0"/>
        </a:p>
      </dgm:t>
    </dgm:pt>
    <dgm:pt modelId="{F68F36E6-BB46-46C9-A85A-2A26080C3710}" type="parTrans" cxnId="{14CE2E7A-885E-4CF0-98B5-143253DED82C}">
      <dgm:prSet/>
      <dgm:spPr/>
      <dgm:t>
        <a:bodyPr/>
        <a:lstStyle/>
        <a:p>
          <a:endParaRPr lang="en-US"/>
        </a:p>
      </dgm:t>
    </dgm:pt>
    <dgm:pt modelId="{52B27D49-8A5F-46CC-8BCD-9118FBC590AF}" type="sibTrans" cxnId="{14CE2E7A-885E-4CF0-98B5-143253DED82C}">
      <dgm:prSet/>
      <dgm:spPr/>
      <dgm:t>
        <a:bodyPr/>
        <a:lstStyle/>
        <a:p>
          <a:endParaRPr lang="en-US"/>
        </a:p>
      </dgm:t>
    </dgm:pt>
    <dgm:pt modelId="{4B52EA94-189E-4AB3-8045-0365911B6BC1}">
      <dgm:prSet phldrT="[文字]" custT="1"/>
      <dgm:spPr/>
      <dgm:t>
        <a:bodyPr/>
        <a:lstStyle/>
        <a:p>
          <a:pPr algn="l"/>
          <a:r>
            <a:rPr lang="zh-TW" altLang="en-US" sz="2000" dirty="0"/>
            <a:t>搜尋</a:t>
          </a:r>
          <a:r>
            <a:rPr lang="en-US" altLang="zh-TW" sz="2000" dirty="0"/>
            <a:t>1992</a:t>
          </a:r>
          <a:r>
            <a:rPr lang="zh-TW" altLang="en-US" sz="2000" dirty="0"/>
            <a:t>年至</a:t>
          </a:r>
          <a:r>
            <a:rPr lang="en-US" altLang="zh-TW" sz="2000" dirty="0"/>
            <a:t>2010</a:t>
          </a:r>
          <a:r>
            <a:rPr lang="zh-TW" altLang="en-US" sz="2000" dirty="0"/>
            <a:t>年</a:t>
          </a:r>
          <a:r>
            <a:rPr lang="en-US" altLang="zh-TW" sz="2000" dirty="0"/>
            <a:t>9</a:t>
          </a:r>
          <a:r>
            <a:rPr lang="zh-TW" altLang="en-US" sz="2000" dirty="0"/>
            <a:t>月間資料庫之關鍵字、文章名稱、摘要</a:t>
          </a:r>
          <a:endParaRPr lang="en-US" sz="2000" dirty="0"/>
        </a:p>
      </dgm:t>
    </dgm:pt>
    <dgm:pt modelId="{7247C3C0-D8BA-46A7-91CA-2A82D51F7CFD}" type="parTrans" cxnId="{E68DF9DB-5B17-44B9-87C5-EADC0BBA6AF1}">
      <dgm:prSet/>
      <dgm:spPr/>
      <dgm:t>
        <a:bodyPr/>
        <a:lstStyle/>
        <a:p>
          <a:endParaRPr lang="en-US"/>
        </a:p>
      </dgm:t>
    </dgm:pt>
    <dgm:pt modelId="{1DD31E1F-A184-4DDD-B47B-EFC1A79C645E}" type="sibTrans" cxnId="{E68DF9DB-5B17-44B9-87C5-EADC0BBA6AF1}">
      <dgm:prSet/>
      <dgm:spPr/>
      <dgm:t>
        <a:bodyPr/>
        <a:lstStyle/>
        <a:p>
          <a:endParaRPr lang="en-US"/>
        </a:p>
      </dgm:t>
    </dgm:pt>
    <dgm:pt modelId="{038D3B6E-DDB2-4307-8BC8-D676AD00FD0B}">
      <dgm:prSet phldrT="[文字]" custT="1"/>
      <dgm:spPr/>
      <dgm:t>
        <a:bodyPr/>
        <a:lstStyle/>
        <a:p>
          <a:pPr algn="l"/>
          <a:r>
            <a:rPr lang="zh-TW" altLang="en-US" sz="2000" dirty="0"/>
            <a:t>搜尋關鍵字策略：</a:t>
          </a:r>
          <a:r>
            <a:rPr lang="en-US" altLang="en-US" sz="2000" dirty="0"/>
            <a:t>(student* OR adolescent* OR child*) AND (participation OR involvement) AND (school) AND (‘decision making’ OR democracy OR governance OR ‘health promotion’ OR ‘health promoting’).</a:t>
          </a:r>
          <a:endParaRPr lang="en-US" sz="2000" dirty="0"/>
        </a:p>
      </dgm:t>
    </dgm:pt>
    <dgm:pt modelId="{2B3357C6-F151-4256-AC1D-09602D88318A}" type="parTrans" cxnId="{AAA30E70-D0EA-419E-8030-1D1BF9E1C57A}">
      <dgm:prSet/>
      <dgm:spPr/>
      <dgm:t>
        <a:bodyPr/>
        <a:lstStyle/>
        <a:p>
          <a:endParaRPr lang="en-US"/>
        </a:p>
      </dgm:t>
    </dgm:pt>
    <dgm:pt modelId="{CDD8B94E-845D-43E4-B9D0-5F5C90589E9A}" type="sibTrans" cxnId="{AAA30E70-D0EA-419E-8030-1D1BF9E1C57A}">
      <dgm:prSet/>
      <dgm:spPr/>
      <dgm:t>
        <a:bodyPr/>
        <a:lstStyle/>
        <a:p>
          <a:endParaRPr lang="en-US"/>
        </a:p>
      </dgm:t>
    </dgm:pt>
    <dgm:pt modelId="{C69D213D-B18A-4D97-BE8A-71F7BFA14D34}" type="pres">
      <dgm:prSet presAssocID="{FD9B9302-EE76-47F6-AB73-27DDDBD9FC9C}" presName="Name0" presStyleCnt="0">
        <dgm:presLayoutVars>
          <dgm:chMax/>
          <dgm:chPref/>
          <dgm:dir/>
        </dgm:presLayoutVars>
      </dgm:prSet>
      <dgm:spPr/>
    </dgm:pt>
    <dgm:pt modelId="{50A4391C-4418-41E8-BC3E-B6104263A237}" type="pres">
      <dgm:prSet presAssocID="{90DAD5E3-EFB2-4E02-BCF6-5473FD9FBDE0}" presName="parenttextcomposite" presStyleCnt="0"/>
      <dgm:spPr/>
    </dgm:pt>
    <dgm:pt modelId="{981DC0F3-D615-4AAC-9653-FB29FDF84467}" type="pres">
      <dgm:prSet presAssocID="{90DAD5E3-EFB2-4E02-BCF6-5473FD9FBDE0}" presName="parenttext" presStyleLbl="revTx" presStyleIdx="0" presStyleCnt="4">
        <dgm:presLayoutVars>
          <dgm:chMax/>
          <dgm:chPref val="2"/>
          <dgm:bulletEnabled val="1"/>
        </dgm:presLayoutVars>
      </dgm:prSet>
      <dgm:spPr/>
    </dgm:pt>
    <dgm:pt modelId="{7E7E8DC1-2D66-4721-90F4-BAF8C59AE0C5}" type="pres">
      <dgm:prSet presAssocID="{90DAD5E3-EFB2-4E02-BCF6-5473FD9FBDE0}" presName="parallelogramComposite" presStyleCnt="0"/>
      <dgm:spPr/>
    </dgm:pt>
    <dgm:pt modelId="{FBDD49BC-5211-4676-BB32-A68149FCCC89}" type="pres">
      <dgm:prSet presAssocID="{90DAD5E3-EFB2-4E02-BCF6-5473FD9FBDE0}" presName="parallelogram1" presStyleLbl="alignNode1" presStyleIdx="0" presStyleCnt="28"/>
      <dgm:spPr/>
    </dgm:pt>
    <dgm:pt modelId="{9162E821-E95F-43AD-B161-06F33785E3C9}" type="pres">
      <dgm:prSet presAssocID="{90DAD5E3-EFB2-4E02-BCF6-5473FD9FBDE0}" presName="parallelogram2" presStyleLbl="alignNode1" presStyleIdx="1" presStyleCnt="28"/>
      <dgm:spPr/>
    </dgm:pt>
    <dgm:pt modelId="{154681C6-F2B3-4D7A-B744-CCDD62E37284}" type="pres">
      <dgm:prSet presAssocID="{90DAD5E3-EFB2-4E02-BCF6-5473FD9FBDE0}" presName="parallelogram3" presStyleLbl="alignNode1" presStyleIdx="2" presStyleCnt="28"/>
      <dgm:spPr/>
    </dgm:pt>
    <dgm:pt modelId="{0DDBE2EA-04C5-4502-A75A-478E6507BFF6}" type="pres">
      <dgm:prSet presAssocID="{90DAD5E3-EFB2-4E02-BCF6-5473FD9FBDE0}" presName="parallelogram4" presStyleLbl="alignNode1" presStyleIdx="3" presStyleCnt="28"/>
      <dgm:spPr/>
    </dgm:pt>
    <dgm:pt modelId="{72916C9C-D07F-48E5-BF02-B6089A4291D4}" type="pres">
      <dgm:prSet presAssocID="{90DAD5E3-EFB2-4E02-BCF6-5473FD9FBDE0}" presName="parallelogram5" presStyleLbl="alignNode1" presStyleIdx="4" presStyleCnt="28"/>
      <dgm:spPr/>
    </dgm:pt>
    <dgm:pt modelId="{A2040595-1A4B-4357-BCC7-05201709BFE5}" type="pres">
      <dgm:prSet presAssocID="{90DAD5E3-EFB2-4E02-BCF6-5473FD9FBDE0}" presName="parallelogram6" presStyleLbl="alignNode1" presStyleIdx="5" presStyleCnt="28"/>
      <dgm:spPr/>
    </dgm:pt>
    <dgm:pt modelId="{6D9331D8-5AD1-4C2B-8010-97F2902470D9}" type="pres">
      <dgm:prSet presAssocID="{90DAD5E3-EFB2-4E02-BCF6-5473FD9FBDE0}" presName="parallelogram7" presStyleLbl="alignNode1" presStyleIdx="6" presStyleCnt="28"/>
      <dgm:spPr/>
    </dgm:pt>
    <dgm:pt modelId="{EEEB0C7A-E6A9-400A-AF71-BDD9CB6040B9}" type="pres">
      <dgm:prSet presAssocID="{D4457A79-553A-46AA-9257-E8149FE000C8}" presName="sibTrans" presStyleCnt="0"/>
      <dgm:spPr/>
    </dgm:pt>
    <dgm:pt modelId="{39ACFDA2-E053-4647-8901-2913FC9AEC62}" type="pres">
      <dgm:prSet presAssocID="{7DC6AE0A-8D88-4D4E-B4FB-FDC346D5E555}" presName="parenttextcomposite" presStyleCnt="0"/>
      <dgm:spPr/>
    </dgm:pt>
    <dgm:pt modelId="{403718CD-FDBE-4B70-9CE7-AD6DFC5FD596}" type="pres">
      <dgm:prSet presAssocID="{7DC6AE0A-8D88-4D4E-B4FB-FDC346D5E555}" presName="parenttext" presStyleLbl="revTx" presStyleIdx="1" presStyleCnt="4">
        <dgm:presLayoutVars>
          <dgm:chMax/>
          <dgm:chPref val="2"/>
          <dgm:bulletEnabled val="1"/>
        </dgm:presLayoutVars>
      </dgm:prSet>
      <dgm:spPr/>
    </dgm:pt>
    <dgm:pt modelId="{773746B5-124C-4381-B2B7-316CC489B6BE}" type="pres">
      <dgm:prSet presAssocID="{7DC6AE0A-8D88-4D4E-B4FB-FDC346D5E555}" presName="parallelogramComposite" presStyleCnt="0"/>
      <dgm:spPr/>
    </dgm:pt>
    <dgm:pt modelId="{098208F8-EC3E-4B4B-8C29-23C231AE22E3}" type="pres">
      <dgm:prSet presAssocID="{7DC6AE0A-8D88-4D4E-B4FB-FDC346D5E555}" presName="parallelogram1" presStyleLbl="alignNode1" presStyleIdx="7" presStyleCnt="28"/>
      <dgm:spPr/>
    </dgm:pt>
    <dgm:pt modelId="{B8A9910F-F3FE-492E-B1BD-CF401C788B6A}" type="pres">
      <dgm:prSet presAssocID="{7DC6AE0A-8D88-4D4E-B4FB-FDC346D5E555}" presName="parallelogram2" presStyleLbl="alignNode1" presStyleIdx="8" presStyleCnt="28"/>
      <dgm:spPr/>
    </dgm:pt>
    <dgm:pt modelId="{5F068366-F710-4C5C-A78F-E44F2835B9CE}" type="pres">
      <dgm:prSet presAssocID="{7DC6AE0A-8D88-4D4E-B4FB-FDC346D5E555}" presName="parallelogram3" presStyleLbl="alignNode1" presStyleIdx="9" presStyleCnt="28"/>
      <dgm:spPr/>
    </dgm:pt>
    <dgm:pt modelId="{3C5DADDB-0EB2-45A2-8426-4D5F831410DA}" type="pres">
      <dgm:prSet presAssocID="{7DC6AE0A-8D88-4D4E-B4FB-FDC346D5E555}" presName="parallelogram4" presStyleLbl="alignNode1" presStyleIdx="10" presStyleCnt="28"/>
      <dgm:spPr/>
    </dgm:pt>
    <dgm:pt modelId="{88C6DB11-A81B-4144-B1F6-41688BC27DF3}" type="pres">
      <dgm:prSet presAssocID="{7DC6AE0A-8D88-4D4E-B4FB-FDC346D5E555}" presName="parallelogram5" presStyleLbl="alignNode1" presStyleIdx="11" presStyleCnt="28"/>
      <dgm:spPr/>
    </dgm:pt>
    <dgm:pt modelId="{6CD2DECB-61FB-4C22-BF40-2A813DE9AC55}" type="pres">
      <dgm:prSet presAssocID="{7DC6AE0A-8D88-4D4E-B4FB-FDC346D5E555}" presName="parallelogram6" presStyleLbl="alignNode1" presStyleIdx="12" presStyleCnt="28"/>
      <dgm:spPr/>
    </dgm:pt>
    <dgm:pt modelId="{B5FFAA43-46E8-4C66-8D83-535312883429}" type="pres">
      <dgm:prSet presAssocID="{7DC6AE0A-8D88-4D4E-B4FB-FDC346D5E555}" presName="parallelogram7" presStyleLbl="alignNode1" presStyleIdx="13" presStyleCnt="28"/>
      <dgm:spPr/>
    </dgm:pt>
    <dgm:pt modelId="{8F500301-5175-451B-94E8-FFA57EBA2E63}" type="pres">
      <dgm:prSet presAssocID="{52B27D49-8A5F-46CC-8BCD-9118FBC590AF}" presName="sibTrans" presStyleCnt="0"/>
      <dgm:spPr/>
    </dgm:pt>
    <dgm:pt modelId="{872AEE3E-8093-43AA-A586-AA6675DEE5D9}" type="pres">
      <dgm:prSet presAssocID="{4B52EA94-189E-4AB3-8045-0365911B6BC1}" presName="parenttextcomposite" presStyleCnt="0"/>
      <dgm:spPr/>
    </dgm:pt>
    <dgm:pt modelId="{9A31D58D-BB0A-4395-BFC9-F62925FD2233}" type="pres">
      <dgm:prSet presAssocID="{4B52EA94-189E-4AB3-8045-0365911B6BC1}" presName="parenttext" presStyleLbl="revTx" presStyleIdx="2" presStyleCnt="4">
        <dgm:presLayoutVars>
          <dgm:chMax/>
          <dgm:chPref val="2"/>
          <dgm:bulletEnabled val="1"/>
        </dgm:presLayoutVars>
      </dgm:prSet>
      <dgm:spPr/>
    </dgm:pt>
    <dgm:pt modelId="{3389A3EA-B9C9-46B3-A044-A4DA8557398D}" type="pres">
      <dgm:prSet presAssocID="{4B52EA94-189E-4AB3-8045-0365911B6BC1}" presName="parallelogramComposite" presStyleCnt="0"/>
      <dgm:spPr/>
    </dgm:pt>
    <dgm:pt modelId="{28B20BC7-0CFB-4B78-90DB-95BF0B2AA8E0}" type="pres">
      <dgm:prSet presAssocID="{4B52EA94-189E-4AB3-8045-0365911B6BC1}" presName="parallelogram1" presStyleLbl="alignNode1" presStyleIdx="14" presStyleCnt="28"/>
      <dgm:spPr/>
    </dgm:pt>
    <dgm:pt modelId="{00ECA5F1-F92D-4937-B8BF-60C789CBFD08}" type="pres">
      <dgm:prSet presAssocID="{4B52EA94-189E-4AB3-8045-0365911B6BC1}" presName="parallelogram2" presStyleLbl="alignNode1" presStyleIdx="15" presStyleCnt="28"/>
      <dgm:spPr/>
    </dgm:pt>
    <dgm:pt modelId="{F24CF670-7D50-4F48-9CB1-C631A5F17291}" type="pres">
      <dgm:prSet presAssocID="{4B52EA94-189E-4AB3-8045-0365911B6BC1}" presName="parallelogram3" presStyleLbl="alignNode1" presStyleIdx="16" presStyleCnt="28"/>
      <dgm:spPr/>
    </dgm:pt>
    <dgm:pt modelId="{C0431FDC-8FAE-4BC0-BFC8-D0EC42BDF05C}" type="pres">
      <dgm:prSet presAssocID="{4B52EA94-189E-4AB3-8045-0365911B6BC1}" presName="parallelogram4" presStyleLbl="alignNode1" presStyleIdx="17" presStyleCnt="28"/>
      <dgm:spPr/>
    </dgm:pt>
    <dgm:pt modelId="{BE628DD1-DF74-43F9-94D0-13369289514B}" type="pres">
      <dgm:prSet presAssocID="{4B52EA94-189E-4AB3-8045-0365911B6BC1}" presName="parallelogram5" presStyleLbl="alignNode1" presStyleIdx="18" presStyleCnt="28"/>
      <dgm:spPr/>
    </dgm:pt>
    <dgm:pt modelId="{EA3DB7D0-5636-4F76-BB76-0BDA1BFE4CEF}" type="pres">
      <dgm:prSet presAssocID="{4B52EA94-189E-4AB3-8045-0365911B6BC1}" presName="parallelogram6" presStyleLbl="alignNode1" presStyleIdx="19" presStyleCnt="28"/>
      <dgm:spPr/>
    </dgm:pt>
    <dgm:pt modelId="{DDA54A91-011F-4742-87D8-5F76B40DF955}" type="pres">
      <dgm:prSet presAssocID="{4B52EA94-189E-4AB3-8045-0365911B6BC1}" presName="parallelogram7" presStyleLbl="alignNode1" presStyleIdx="20" presStyleCnt="28"/>
      <dgm:spPr/>
    </dgm:pt>
    <dgm:pt modelId="{09139FFF-93A7-4FFF-916A-2EB408F32EC3}" type="pres">
      <dgm:prSet presAssocID="{1DD31E1F-A184-4DDD-B47B-EFC1A79C645E}" presName="sibTrans" presStyleCnt="0"/>
      <dgm:spPr/>
    </dgm:pt>
    <dgm:pt modelId="{41D6DD52-3690-4678-AEB3-0169A2FB69B5}" type="pres">
      <dgm:prSet presAssocID="{038D3B6E-DDB2-4307-8BC8-D676AD00FD0B}" presName="parenttextcomposite" presStyleCnt="0"/>
      <dgm:spPr/>
    </dgm:pt>
    <dgm:pt modelId="{0BAD0BD4-A4CB-4ECB-800E-45CAB678B492}" type="pres">
      <dgm:prSet presAssocID="{038D3B6E-DDB2-4307-8BC8-D676AD00FD0B}" presName="parenttext" presStyleLbl="revTx" presStyleIdx="3" presStyleCnt="4">
        <dgm:presLayoutVars>
          <dgm:chMax/>
          <dgm:chPref val="2"/>
          <dgm:bulletEnabled val="1"/>
        </dgm:presLayoutVars>
      </dgm:prSet>
      <dgm:spPr/>
    </dgm:pt>
    <dgm:pt modelId="{ABAA3517-AA93-47B7-B645-C265A65EEB0C}" type="pres">
      <dgm:prSet presAssocID="{038D3B6E-DDB2-4307-8BC8-D676AD00FD0B}" presName="parallelogramComposite" presStyleCnt="0"/>
      <dgm:spPr/>
    </dgm:pt>
    <dgm:pt modelId="{4ED860C5-343E-4FB7-96CA-36D2A8B143A3}" type="pres">
      <dgm:prSet presAssocID="{038D3B6E-DDB2-4307-8BC8-D676AD00FD0B}" presName="parallelogram1" presStyleLbl="alignNode1" presStyleIdx="21" presStyleCnt="28"/>
      <dgm:spPr/>
    </dgm:pt>
    <dgm:pt modelId="{EE6E9BD6-4A21-4223-B1FB-8A23675BB4A8}" type="pres">
      <dgm:prSet presAssocID="{038D3B6E-DDB2-4307-8BC8-D676AD00FD0B}" presName="parallelogram2" presStyleLbl="alignNode1" presStyleIdx="22" presStyleCnt="28"/>
      <dgm:spPr/>
    </dgm:pt>
    <dgm:pt modelId="{865E208D-441B-44AA-B424-9165D8B2EAB5}" type="pres">
      <dgm:prSet presAssocID="{038D3B6E-DDB2-4307-8BC8-D676AD00FD0B}" presName="parallelogram3" presStyleLbl="alignNode1" presStyleIdx="23" presStyleCnt="28"/>
      <dgm:spPr/>
    </dgm:pt>
    <dgm:pt modelId="{B6E7F0BD-EF0D-4B06-9866-141B60E8D6F1}" type="pres">
      <dgm:prSet presAssocID="{038D3B6E-DDB2-4307-8BC8-D676AD00FD0B}" presName="parallelogram4" presStyleLbl="alignNode1" presStyleIdx="24" presStyleCnt="28"/>
      <dgm:spPr/>
    </dgm:pt>
    <dgm:pt modelId="{5F52A59C-A7E4-4909-A818-0E448997DBA7}" type="pres">
      <dgm:prSet presAssocID="{038D3B6E-DDB2-4307-8BC8-D676AD00FD0B}" presName="parallelogram5" presStyleLbl="alignNode1" presStyleIdx="25" presStyleCnt="28"/>
      <dgm:spPr/>
    </dgm:pt>
    <dgm:pt modelId="{5EB8049B-62E3-4F08-865A-312009EBDCB5}" type="pres">
      <dgm:prSet presAssocID="{038D3B6E-DDB2-4307-8BC8-D676AD00FD0B}" presName="parallelogram6" presStyleLbl="alignNode1" presStyleIdx="26" presStyleCnt="28"/>
      <dgm:spPr/>
    </dgm:pt>
    <dgm:pt modelId="{0D82B3E2-635C-4D66-906A-BA9FEC806237}" type="pres">
      <dgm:prSet presAssocID="{038D3B6E-DDB2-4307-8BC8-D676AD00FD0B}" presName="parallelogram7" presStyleLbl="alignNode1" presStyleIdx="27" presStyleCnt="28"/>
      <dgm:spPr/>
    </dgm:pt>
  </dgm:ptLst>
  <dgm:cxnLst>
    <dgm:cxn modelId="{2D2F005B-2821-4822-A0C5-56C228A49CAB}" type="presOf" srcId="{038D3B6E-DDB2-4307-8BC8-D676AD00FD0B}" destId="{0BAD0BD4-A4CB-4ECB-800E-45CAB678B492}" srcOrd="0" destOrd="0" presId="urn:microsoft.com/office/officeart/2008/layout/VerticalAccentList"/>
    <dgm:cxn modelId="{FE807C62-8832-4FFC-8B0D-C106E697E96D}" type="presOf" srcId="{7DC6AE0A-8D88-4D4E-B4FB-FDC346D5E555}" destId="{403718CD-FDBE-4B70-9CE7-AD6DFC5FD596}" srcOrd="0" destOrd="0" presId="urn:microsoft.com/office/officeart/2008/layout/VerticalAccentList"/>
    <dgm:cxn modelId="{AAA30E70-D0EA-419E-8030-1D1BF9E1C57A}" srcId="{FD9B9302-EE76-47F6-AB73-27DDDBD9FC9C}" destId="{038D3B6E-DDB2-4307-8BC8-D676AD00FD0B}" srcOrd="3" destOrd="0" parTransId="{2B3357C6-F151-4256-AC1D-09602D88318A}" sibTransId="{CDD8B94E-845D-43E4-B9D0-5F5C90589E9A}"/>
    <dgm:cxn modelId="{14CE2E7A-885E-4CF0-98B5-143253DED82C}" srcId="{FD9B9302-EE76-47F6-AB73-27DDDBD9FC9C}" destId="{7DC6AE0A-8D88-4D4E-B4FB-FDC346D5E555}" srcOrd="1" destOrd="0" parTransId="{F68F36E6-BB46-46C9-A85A-2A26080C3710}" sibTransId="{52B27D49-8A5F-46CC-8BCD-9118FBC590AF}"/>
    <dgm:cxn modelId="{C9C0C580-ACD8-418B-A4B5-1DAD2A67A3F1}" type="presOf" srcId="{90DAD5E3-EFB2-4E02-BCF6-5473FD9FBDE0}" destId="{981DC0F3-D615-4AAC-9653-FB29FDF84467}" srcOrd="0" destOrd="0" presId="urn:microsoft.com/office/officeart/2008/layout/VerticalAccentList"/>
    <dgm:cxn modelId="{ED89CF9A-F773-4006-953B-02DAA879D4DB}" type="presOf" srcId="{FD9B9302-EE76-47F6-AB73-27DDDBD9FC9C}" destId="{C69D213D-B18A-4D97-BE8A-71F7BFA14D34}" srcOrd="0" destOrd="0" presId="urn:microsoft.com/office/officeart/2008/layout/VerticalAccentList"/>
    <dgm:cxn modelId="{48E013B8-7BF8-412E-87D5-A81985B21CE1}" type="presOf" srcId="{4B52EA94-189E-4AB3-8045-0365911B6BC1}" destId="{9A31D58D-BB0A-4395-BFC9-F62925FD2233}" srcOrd="0" destOrd="0" presId="urn:microsoft.com/office/officeart/2008/layout/VerticalAccentList"/>
    <dgm:cxn modelId="{E68DF9DB-5B17-44B9-87C5-EADC0BBA6AF1}" srcId="{FD9B9302-EE76-47F6-AB73-27DDDBD9FC9C}" destId="{4B52EA94-189E-4AB3-8045-0365911B6BC1}" srcOrd="2" destOrd="0" parTransId="{7247C3C0-D8BA-46A7-91CA-2A82D51F7CFD}" sibTransId="{1DD31E1F-A184-4DDD-B47B-EFC1A79C645E}"/>
    <dgm:cxn modelId="{407E58DE-562F-4991-8ECB-406D33E852CE}" srcId="{FD9B9302-EE76-47F6-AB73-27DDDBD9FC9C}" destId="{90DAD5E3-EFB2-4E02-BCF6-5473FD9FBDE0}" srcOrd="0" destOrd="0" parTransId="{C761365E-0610-420C-A802-BD68E92980D2}" sibTransId="{D4457A79-553A-46AA-9257-E8149FE000C8}"/>
    <dgm:cxn modelId="{3EC68BFC-4348-4565-A158-7E975B0E635B}" type="presParOf" srcId="{C69D213D-B18A-4D97-BE8A-71F7BFA14D34}" destId="{50A4391C-4418-41E8-BC3E-B6104263A237}" srcOrd="0" destOrd="0" presId="urn:microsoft.com/office/officeart/2008/layout/VerticalAccentList"/>
    <dgm:cxn modelId="{5F6FF834-A8C8-4609-958E-DAA4A9BA8FBE}" type="presParOf" srcId="{50A4391C-4418-41E8-BC3E-B6104263A237}" destId="{981DC0F3-D615-4AAC-9653-FB29FDF84467}" srcOrd="0" destOrd="0" presId="urn:microsoft.com/office/officeart/2008/layout/VerticalAccentList"/>
    <dgm:cxn modelId="{A247E3C7-AD25-4420-B6D6-995DC2FC39E4}" type="presParOf" srcId="{C69D213D-B18A-4D97-BE8A-71F7BFA14D34}" destId="{7E7E8DC1-2D66-4721-90F4-BAF8C59AE0C5}" srcOrd="1" destOrd="0" presId="urn:microsoft.com/office/officeart/2008/layout/VerticalAccentList"/>
    <dgm:cxn modelId="{2FEDC5D1-FC03-43F1-96DC-A23CD4F7E7CE}" type="presParOf" srcId="{7E7E8DC1-2D66-4721-90F4-BAF8C59AE0C5}" destId="{FBDD49BC-5211-4676-BB32-A68149FCCC89}" srcOrd="0" destOrd="0" presId="urn:microsoft.com/office/officeart/2008/layout/VerticalAccentList"/>
    <dgm:cxn modelId="{53E159AF-338D-456B-9428-D327A82ACA68}" type="presParOf" srcId="{7E7E8DC1-2D66-4721-90F4-BAF8C59AE0C5}" destId="{9162E821-E95F-43AD-B161-06F33785E3C9}" srcOrd="1" destOrd="0" presId="urn:microsoft.com/office/officeart/2008/layout/VerticalAccentList"/>
    <dgm:cxn modelId="{86345368-D8EC-4AC6-969E-8D7401205E34}" type="presParOf" srcId="{7E7E8DC1-2D66-4721-90F4-BAF8C59AE0C5}" destId="{154681C6-F2B3-4D7A-B744-CCDD62E37284}" srcOrd="2" destOrd="0" presId="urn:microsoft.com/office/officeart/2008/layout/VerticalAccentList"/>
    <dgm:cxn modelId="{2A6B0927-D919-4165-9431-F84A08C4268B}" type="presParOf" srcId="{7E7E8DC1-2D66-4721-90F4-BAF8C59AE0C5}" destId="{0DDBE2EA-04C5-4502-A75A-478E6507BFF6}" srcOrd="3" destOrd="0" presId="urn:microsoft.com/office/officeart/2008/layout/VerticalAccentList"/>
    <dgm:cxn modelId="{0ED75A94-48E3-4636-AB63-793C71ED7777}" type="presParOf" srcId="{7E7E8DC1-2D66-4721-90F4-BAF8C59AE0C5}" destId="{72916C9C-D07F-48E5-BF02-B6089A4291D4}" srcOrd="4" destOrd="0" presId="urn:microsoft.com/office/officeart/2008/layout/VerticalAccentList"/>
    <dgm:cxn modelId="{23553816-83C8-49D4-A546-D3554C464B86}" type="presParOf" srcId="{7E7E8DC1-2D66-4721-90F4-BAF8C59AE0C5}" destId="{A2040595-1A4B-4357-BCC7-05201709BFE5}" srcOrd="5" destOrd="0" presId="urn:microsoft.com/office/officeart/2008/layout/VerticalAccentList"/>
    <dgm:cxn modelId="{46F45BD6-630F-49C6-9658-DE53E68F7867}" type="presParOf" srcId="{7E7E8DC1-2D66-4721-90F4-BAF8C59AE0C5}" destId="{6D9331D8-5AD1-4C2B-8010-97F2902470D9}" srcOrd="6" destOrd="0" presId="urn:microsoft.com/office/officeart/2008/layout/VerticalAccentList"/>
    <dgm:cxn modelId="{52D5B7C6-3412-4D07-BD51-262D621BF4D9}" type="presParOf" srcId="{C69D213D-B18A-4D97-BE8A-71F7BFA14D34}" destId="{EEEB0C7A-E6A9-400A-AF71-BDD9CB6040B9}" srcOrd="2" destOrd="0" presId="urn:microsoft.com/office/officeart/2008/layout/VerticalAccentList"/>
    <dgm:cxn modelId="{CDDAE9D6-0B3E-41B8-9F2B-AFD7D688BB7B}" type="presParOf" srcId="{C69D213D-B18A-4D97-BE8A-71F7BFA14D34}" destId="{39ACFDA2-E053-4647-8901-2913FC9AEC62}" srcOrd="3" destOrd="0" presId="urn:microsoft.com/office/officeart/2008/layout/VerticalAccentList"/>
    <dgm:cxn modelId="{95284748-9030-4F08-B824-2CD8A53336DE}" type="presParOf" srcId="{39ACFDA2-E053-4647-8901-2913FC9AEC62}" destId="{403718CD-FDBE-4B70-9CE7-AD6DFC5FD596}" srcOrd="0" destOrd="0" presId="urn:microsoft.com/office/officeart/2008/layout/VerticalAccentList"/>
    <dgm:cxn modelId="{93663F9D-4B4B-4D1B-8AEA-72D3E2DCB1C9}" type="presParOf" srcId="{C69D213D-B18A-4D97-BE8A-71F7BFA14D34}" destId="{773746B5-124C-4381-B2B7-316CC489B6BE}" srcOrd="4" destOrd="0" presId="urn:microsoft.com/office/officeart/2008/layout/VerticalAccentList"/>
    <dgm:cxn modelId="{DF2EDDC4-F221-4DBD-9B7F-F83A0A83D90C}" type="presParOf" srcId="{773746B5-124C-4381-B2B7-316CC489B6BE}" destId="{098208F8-EC3E-4B4B-8C29-23C231AE22E3}" srcOrd="0" destOrd="0" presId="urn:microsoft.com/office/officeart/2008/layout/VerticalAccentList"/>
    <dgm:cxn modelId="{F29D12DF-EF7F-45D2-A2AE-10A01D4CC1BF}" type="presParOf" srcId="{773746B5-124C-4381-B2B7-316CC489B6BE}" destId="{B8A9910F-F3FE-492E-B1BD-CF401C788B6A}" srcOrd="1" destOrd="0" presId="urn:microsoft.com/office/officeart/2008/layout/VerticalAccentList"/>
    <dgm:cxn modelId="{2EF32C34-C0F5-4AC4-9C15-BEEAC841C655}" type="presParOf" srcId="{773746B5-124C-4381-B2B7-316CC489B6BE}" destId="{5F068366-F710-4C5C-A78F-E44F2835B9CE}" srcOrd="2" destOrd="0" presId="urn:microsoft.com/office/officeart/2008/layout/VerticalAccentList"/>
    <dgm:cxn modelId="{41C5FD7D-3696-4F5F-B44D-D8F685D3A127}" type="presParOf" srcId="{773746B5-124C-4381-B2B7-316CC489B6BE}" destId="{3C5DADDB-0EB2-45A2-8426-4D5F831410DA}" srcOrd="3" destOrd="0" presId="urn:microsoft.com/office/officeart/2008/layout/VerticalAccentList"/>
    <dgm:cxn modelId="{CCF3CE77-89F5-4FFB-B096-E5B3E7A88393}" type="presParOf" srcId="{773746B5-124C-4381-B2B7-316CC489B6BE}" destId="{88C6DB11-A81B-4144-B1F6-41688BC27DF3}" srcOrd="4" destOrd="0" presId="urn:microsoft.com/office/officeart/2008/layout/VerticalAccentList"/>
    <dgm:cxn modelId="{80EE7C59-CE80-4BF9-9A8D-A2929BA1C2F7}" type="presParOf" srcId="{773746B5-124C-4381-B2B7-316CC489B6BE}" destId="{6CD2DECB-61FB-4C22-BF40-2A813DE9AC55}" srcOrd="5" destOrd="0" presId="urn:microsoft.com/office/officeart/2008/layout/VerticalAccentList"/>
    <dgm:cxn modelId="{561C6094-D43D-49E5-BF62-1BD02AB034B3}" type="presParOf" srcId="{773746B5-124C-4381-B2B7-316CC489B6BE}" destId="{B5FFAA43-46E8-4C66-8D83-535312883429}" srcOrd="6" destOrd="0" presId="urn:microsoft.com/office/officeart/2008/layout/VerticalAccentList"/>
    <dgm:cxn modelId="{62E69EDA-3ADD-4600-9842-0C6D635E3D9B}" type="presParOf" srcId="{C69D213D-B18A-4D97-BE8A-71F7BFA14D34}" destId="{8F500301-5175-451B-94E8-FFA57EBA2E63}" srcOrd="5" destOrd="0" presId="urn:microsoft.com/office/officeart/2008/layout/VerticalAccentList"/>
    <dgm:cxn modelId="{4918BA15-A6EB-4137-88F0-4F34B99971ED}" type="presParOf" srcId="{C69D213D-B18A-4D97-BE8A-71F7BFA14D34}" destId="{872AEE3E-8093-43AA-A586-AA6675DEE5D9}" srcOrd="6" destOrd="0" presId="urn:microsoft.com/office/officeart/2008/layout/VerticalAccentList"/>
    <dgm:cxn modelId="{956B16C1-0D2D-4009-B99C-E2D613BFEB5F}" type="presParOf" srcId="{872AEE3E-8093-43AA-A586-AA6675DEE5D9}" destId="{9A31D58D-BB0A-4395-BFC9-F62925FD2233}" srcOrd="0" destOrd="0" presId="urn:microsoft.com/office/officeart/2008/layout/VerticalAccentList"/>
    <dgm:cxn modelId="{AD06283E-1371-4F18-A5BA-D6E87B89AC0F}" type="presParOf" srcId="{C69D213D-B18A-4D97-BE8A-71F7BFA14D34}" destId="{3389A3EA-B9C9-46B3-A044-A4DA8557398D}" srcOrd="7" destOrd="0" presId="urn:microsoft.com/office/officeart/2008/layout/VerticalAccentList"/>
    <dgm:cxn modelId="{A022AB37-251D-48F4-B166-B5095CD2EDEA}" type="presParOf" srcId="{3389A3EA-B9C9-46B3-A044-A4DA8557398D}" destId="{28B20BC7-0CFB-4B78-90DB-95BF0B2AA8E0}" srcOrd="0" destOrd="0" presId="urn:microsoft.com/office/officeart/2008/layout/VerticalAccentList"/>
    <dgm:cxn modelId="{B2CD39A5-2121-4876-A728-FECE8124A77D}" type="presParOf" srcId="{3389A3EA-B9C9-46B3-A044-A4DA8557398D}" destId="{00ECA5F1-F92D-4937-B8BF-60C789CBFD08}" srcOrd="1" destOrd="0" presId="urn:microsoft.com/office/officeart/2008/layout/VerticalAccentList"/>
    <dgm:cxn modelId="{B0E910FA-E5A2-4C98-971A-94B051D2518F}" type="presParOf" srcId="{3389A3EA-B9C9-46B3-A044-A4DA8557398D}" destId="{F24CF670-7D50-4F48-9CB1-C631A5F17291}" srcOrd="2" destOrd="0" presId="urn:microsoft.com/office/officeart/2008/layout/VerticalAccentList"/>
    <dgm:cxn modelId="{CAF02018-43BC-4510-B948-0DBFF4E6CBD7}" type="presParOf" srcId="{3389A3EA-B9C9-46B3-A044-A4DA8557398D}" destId="{C0431FDC-8FAE-4BC0-BFC8-D0EC42BDF05C}" srcOrd="3" destOrd="0" presId="urn:microsoft.com/office/officeart/2008/layout/VerticalAccentList"/>
    <dgm:cxn modelId="{48212B91-4127-4255-9FE6-B925750E1E04}" type="presParOf" srcId="{3389A3EA-B9C9-46B3-A044-A4DA8557398D}" destId="{BE628DD1-DF74-43F9-94D0-13369289514B}" srcOrd="4" destOrd="0" presId="urn:microsoft.com/office/officeart/2008/layout/VerticalAccentList"/>
    <dgm:cxn modelId="{AA1614CB-D974-4F91-B661-F20DA921DD55}" type="presParOf" srcId="{3389A3EA-B9C9-46B3-A044-A4DA8557398D}" destId="{EA3DB7D0-5636-4F76-BB76-0BDA1BFE4CEF}" srcOrd="5" destOrd="0" presId="urn:microsoft.com/office/officeart/2008/layout/VerticalAccentList"/>
    <dgm:cxn modelId="{A75926CC-0478-44CA-8322-E9DDEE60D8CF}" type="presParOf" srcId="{3389A3EA-B9C9-46B3-A044-A4DA8557398D}" destId="{DDA54A91-011F-4742-87D8-5F76B40DF955}" srcOrd="6" destOrd="0" presId="urn:microsoft.com/office/officeart/2008/layout/VerticalAccentList"/>
    <dgm:cxn modelId="{F8143110-4083-455E-B792-2ABA8C970C24}" type="presParOf" srcId="{C69D213D-B18A-4D97-BE8A-71F7BFA14D34}" destId="{09139FFF-93A7-4FFF-916A-2EB408F32EC3}" srcOrd="8" destOrd="0" presId="urn:microsoft.com/office/officeart/2008/layout/VerticalAccentList"/>
    <dgm:cxn modelId="{7EF868B8-C926-41B1-A44A-A96669A82904}" type="presParOf" srcId="{C69D213D-B18A-4D97-BE8A-71F7BFA14D34}" destId="{41D6DD52-3690-4678-AEB3-0169A2FB69B5}" srcOrd="9" destOrd="0" presId="urn:microsoft.com/office/officeart/2008/layout/VerticalAccentList"/>
    <dgm:cxn modelId="{C698C6C8-D702-4F49-A9ED-AEA75A580841}" type="presParOf" srcId="{41D6DD52-3690-4678-AEB3-0169A2FB69B5}" destId="{0BAD0BD4-A4CB-4ECB-800E-45CAB678B492}" srcOrd="0" destOrd="0" presId="urn:microsoft.com/office/officeart/2008/layout/VerticalAccentList"/>
    <dgm:cxn modelId="{8323E4EF-C6EB-490B-AED1-4030F1D62F15}" type="presParOf" srcId="{C69D213D-B18A-4D97-BE8A-71F7BFA14D34}" destId="{ABAA3517-AA93-47B7-B645-C265A65EEB0C}" srcOrd="10" destOrd="0" presId="urn:microsoft.com/office/officeart/2008/layout/VerticalAccentList"/>
    <dgm:cxn modelId="{5F285FFA-731B-48AA-A4E0-86F27E13E053}" type="presParOf" srcId="{ABAA3517-AA93-47B7-B645-C265A65EEB0C}" destId="{4ED860C5-343E-4FB7-96CA-36D2A8B143A3}" srcOrd="0" destOrd="0" presId="urn:microsoft.com/office/officeart/2008/layout/VerticalAccentList"/>
    <dgm:cxn modelId="{614FC39F-3ACB-4D1E-AB61-F1D1B90CA0A2}" type="presParOf" srcId="{ABAA3517-AA93-47B7-B645-C265A65EEB0C}" destId="{EE6E9BD6-4A21-4223-B1FB-8A23675BB4A8}" srcOrd="1" destOrd="0" presId="urn:microsoft.com/office/officeart/2008/layout/VerticalAccentList"/>
    <dgm:cxn modelId="{C91E5DB9-8AB9-4688-97CA-5AE451641BCE}" type="presParOf" srcId="{ABAA3517-AA93-47B7-B645-C265A65EEB0C}" destId="{865E208D-441B-44AA-B424-9165D8B2EAB5}" srcOrd="2" destOrd="0" presId="urn:microsoft.com/office/officeart/2008/layout/VerticalAccentList"/>
    <dgm:cxn modelId="{DDE79072-176C-4227-A07B-03735DCECB10}" type="presParOf" srcId="{ABAA3517-AA93-47B7-B645-C265A65EEB0C}" destId="{B6E7F0BD-EF0D-4B06-9866-141B60E8D6F1}" srcOrd="3" destOrd="0" presId="urn:microsoft.com/office/officeart/2008/layout/VerticalAccentList"/>
    <dgm:cxn modelId="{0BF5F227-4F24-4D7B-B891-900F1FA48558}" type="presParOf" srcId="{ABAA3517-AA93-47B7-B645-C265A65EEB0C}" destId="{5F52A59C-A7E4-4909-A818-0E448997DBA7}" srcOrd="4" destOrd="0" presId="urn:microsoft.com/office/officeart/2008/layout/VerticalAccentList"/>
    <dgm:cxn modelId="{C0BEF792-C2D2-4837-8719-5CD06AF96CF3}" type="presParOf" srcId="{ABAA3517-AA93-47B7-B645-C265A65EEB0C}" destId="{5EB8049B-62E3-4F08-865A-312009EBDCB5}" srcOrd="5" destOrd="0" presId="urn:microsoft.com/office/officeart/2008/layout/VerticalAccentList"/>
    <dgm:cxn modelId="{FC4654AD-88A3-4ABF-9659-25AD21E90C6C}" type="presParOf" srcId="{ABAA3517-AA93-47B7-B645-C265A65EEB0C}" destId="{0D82B3E2-635C-4D66-906A-BA9FEC806237}" srcOrd="6" destOrd="0" presId="urn:microsoft.com/office/officeart/2008/layout/Vertical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D9B9302-EE76-47F6-AB73-27DDDBD9FC9C}" type="doc">
      <dgm:prSet loTypeId="urn:microsoft.com/office/officeart/2005/8/layout/vProcess5" loCatId="process" qsTypeId="urn:microsoft.com/office/officeart/2005/8/quickstyle/simple1" qsCatId="simple" csTypeId="urn:microsoft.com/office/officeart/2005/8/colors/accent1_3" csCatId="accent1" phldr="1"/>
      <dgm:spPr/>
      <dgm:t>
        <a:bodyPr/>
        <a:lstStyle/>
        <a:p>
          <a:endParaRPr lang="en-US"/>
        </a:p>
      </dgm:t>
    </dgm:pt>
    <dgm:pt modelId="{90DAD5E3-EFB2-4E02-BCF6-5473FD9FBDE0}">
      <dgm:prSet phldrT="[文字]" custT="1"/>
      <dgm:spPr/>
      <dgm:t>
        <a:bodyPr/>
        <a:lstStyle/>
        <a:p>
          <a:pPr algn="l"/>
          <a:r>
            <a:rPr lang="en-US" altLang="zh-TW" sz="2000" dirty="0"/>
            <a:t>2</a:t>
          </a:r>
          <a:r>
            <a:rPr lang="zh-TW" altLang="en-US" sz="2000" dirty="0"/>
            <a:t>位研究者分別回顧摘要及相關的全文</a:t>
          </a:r>
          <a:endParaRPr lang="en-US" sz="2000" dirty="0"/>
        </a:p>
      </dgm:t>
    </dgm:pt>
    <dgm:pt modelId="{C761365E-0610-420C-A802-BD68E92980D2}" type="parTrans" cxnId="{407E58DE-562F-4991-8ECB-406D33E852CE}">
      <dgm:prSet/>
      <dgm:spPr/>
      <dgm:t>
        <a:bodyPr/>
        <a:lstStyle/>
        <a:p>
          <a:endParaRPr lang="en-US"/>
        </a:p>
      </dgm:t>
    </dgm:pt>
    <dgm:pt modelId="{D4457A79-553A-46AA-9257-E8149FE000C8}" type="sibTrans" cxnId="{407E58DE-562F-4991-8ECB-406D33E852CE}">
      <dgm:prSet/>
      <dgm:spPr/>
      <dgm:t>
        <a:bodyPr/>
        <a:lstStyle/>
        <a:p>
          <a:endParaRPr lang="en-US"/>
        </a:p>
      </dgm:t>
    </dgm:pt>
    <dgm:pt modelId="{7DC6AE0A-8D88-4D4E-B4FB-FDC346D5E555}">
      <dgm:prSet phldrT="[文字]" custT="1"/>
      <dgm:spPr/>
      <dgm:t>
        <a:bodyPr/>
        <a:lstStyle/>
        <a:p>
          <a:pPr algn="l"/>
          <a:r>
            <a:rPr lang="zh-TW" altLang="en-US" sz="2000" dirty="0"/>
            <a:t>若</a:t>
          </a:r>
          <a:r>
            <a:rPr lang="en-US" altLang="zh-TW" sz="2000" dirty="0"/>
            <a:t>2</a:t>
          </a:r>
          <a:r>
            <a:rPr lang="zh-TW" altLang="en-US" sz="2000" dirty="0"/>
            <a:t>位一致同意不符合納入條件之文章，則予以排除。若無共識，則找第</a:t>
          </a:r>
          <a:r>
            <a:rPr lang="en-US" altLang="zh-TW" sz="2000" dirty="0"/>
            <a:t>3</a:t>
          </a:r>
          <a:r>
            <a:rPr lang="zh-TW" altLang="en-US" sz="2000" dirty="0"/>
            <a:t>位研究者進行討論。</a:t>
          </a:r>
          <a:endParaRPr lang="en-US" sz="2000" dirty="0"/>
        </a:p>
      </dgm:t>
    </dgm:pt>
    <dgm:pt modelId="{F68F36E6-BB46-46C9-A85A-2A26080C3710}" type="parTrans" cxnId="{14CE2E7A-885E-4CF0-98B5-143253DED82C}">
      <dgm:prSet/>
      <dgm:spPr/>
      <dgm:t>
        <a:bodyPr/>
        <a:lstStyle/>
        <a:p>
          <a:endParaRPr lang="en-US"/>
        </a:p>
      </dgm:t>
    </dgm:pt>
    <dgm:pt modelId="{52B27D49-8A5F-46CC-8BCD-9118FBC590AF}" type="sibTrans" cxnId="{14CE2E7A-885E-4CF0-98B5-143253DED82C}">
      <dgm:prSet/>
      <dgm:spPr/>
      <dgm:t>
        <a:bodyPr/>
        <a:lstStyle/>
        <a:p>
          <a:endParaRPr lang="en-US"/>
        </a:p>
      </dgm:t>
    </dgm:pt>
    <dgm:pt modelId="{4B52EA94-189E-4AB3-8045-0365911B6BC1}">
      <dgm:prSet phldrT="[文字]" custT="1"/>
      <dgm:spPr/>
      <dgm:t>
        <a:bodyPr/>
        <a:lstStyle/>
        <a:p>
          <a:pPr algn="l"/>
          <a:r>
            <a:rPr lang="zh-TW" altLang="en-US" sz="2000" dirty="0"/>
            <a:t>排除條件：書籍文章；</a:t>
          </a:r>
          <a:r>
            <a:rPr lang="en-US" altLang="zh-TW" sz="2000" dirty="0"/>
            <a:t>5</a:t>
          </a:r>
          <a:r>
            <a:rPr lang="zh-TW" altLang="en-US" sz="2000" dirty="0"/>
            <a:t>－</a:t>
          </a:r>
          <a:r>
            <a:rPr lang="en-US" altLang="zh-TW" sz="2000" dirty="0"/>
            <a:t>19</a:t>
          </a:r>
          <a:r>
            <a:rPr lang="zh-TW" altLang="en-US" sz="2000" dirty="0"/>
            <a:t>歲以外的學生；學生參與社區而非主軸在學校；沒有清楚的學生參與定義；只有提供學生參與比率，沒有實際參與規劃等。</a:t>
          </a:r>
          <a:endParaRPr lang="en-US" sz="2000" dirty="0"/>
        </a:p>
      </dgm:t>
    </dgm:pt>
    <dgm:pt modelId="{7247C3C0-D8BA-46A7-91CA-2A82D51F7CFD}" type="parTrans" cxnId="{E68DF9DB-5B17-44B9-87C5-EADC0BBA6AF1}">
      <dgm:prSet/>
      <dgm:spPr/>
      <dgm:t>
        <a:bodyPr/>
        <a:lstStyle/>
        <a:p>
          <a:endParaRPr lang="en-US"/>
        </a:p>
      </dgm:t>
    </dgm:pt>
    <dgm:pt modelId="{1DD31E1F-A184-4DDD-B47B-EFC1A79C645E}" type="sibTrans" cxnId="{E68DF9DB-5B17-44B9-87C5-EADC0BBA6AF1}">
      <dgm:prSet/>
      <dgm:spPr/>
      <dgm:t>
        <a:bodyPr/>
        <a:lstStyle/>
        <a:p>
          <a:endParaRPr lang="en-US"/>
        </a:p>
      </dgm:t>
    </dgm:pt>
    <dgm:pt modelId="{3B94C8FC-436A-4D33-9D17-7B28BA53443D}" type="pres">
      <dgm:prSet presAssocID="{FD9B9302-EE76-47F6-AB73-27DDDBD9FC9C}" presName="outerComposite" presStyleCnt="0">
        <dgm:presLayoutVars>
          <dgm:chMax val="5"/>
          <dgm:dir/>
          <dgm:resizeHandles val="exact"/>
        </dgm:presLayoutVars>
      </dgm:prSet>
      <dgm:spPr/>
    </dgm:pt>
    <dgm:pt modelId="{0AEF5E13-2425-4711-8EFE-4D85F3AACC5D}" type="pres">
      <dgm:prSet presAssocID="{FD9B9302-EE76-47F6-AB73-27DDDBD9FC9C}" presName="dummyMaxCanvas" presStyleCnt="0">
        <dgm:presLayoutVars/>
      </dgm:prSet>
      <dgm:spPr/>
    </dgm:pt>
    <dgm:pt modelId="{AFA64ADA-D624-4ADB-88BF-BDE7D5E8336A}" type="pres">
      <dgm:prSet presAssocID="{FD9B9302-EE76-47F6-AB73-27DDDBD9FC9C}" presName="ThreeNodes_1" presStyleLbl="node1" presStyleIdx="0" presStyleCnt="3">
        <dgm:presLayoutVars>
          <dgm:bulletEnabled val="1"/>
        </dgm:presLayoutVars>
      </dgm:prSet>
      <dgm:spPr/>
    </dgm:pt>
    <dgm:pt modelId="{61179689-E1C5-47E9-9231-4336B5589851}" type="pres">
      <dgm:prSet presAssocID="{FD9B9302-EE76-47F6-AB73-27DDDBD9FC9C}" presName="ThreeNodes_2" presStyleLbl="node1" presStyleIdx="1" presStyleCnt="3">
        <dgm:presLayoutVars>
          <dgm:bulletEnabled val="1"/>
        </dgm:presLayoutVars>
      </dgm:prSet>
      <dgm:spPr/>
    </dgm:pt>
    <dgm:pt modelId="{1878EBD2-64AE-479A-86F1-39961A2E400F}" type="pres">
      <dgm:prSet presAssocID="{FD9B9302-EE76-47F6-AB73-27DDDBD9FC9C}" presName="ThreeNodes_3" presStyleLbl="node1" presStyleIdx="2" presStyleCnt="3">
        <dgm:presLayoutVars>
          <dgm:bulletEnabled val="1"/>
        </dgm:presLayoutVars>
      </dgm:prSet>
      <dgm:spPr/>
    </dgm:pt>
    <dgm:pt modelId="{8620936C-61D6-4EB1-956F-A7FD213AAC91}" type="pres">
      <dgm:prSet presAssocID="{FD9B9302-EE76-47F6-AB73-27DDDBD9FC9C}" presName="ThreeConn_1-2" presStyleLbl="fgAccFollowNode1" presStyleIdx="0" presStyleCnt="2">
        <dgm:presLayoutVars>
          <dgm:bulletEnabled val="1"/>
        </dgm:presLayoutVars>
      </dgm:prSet>
      <dgm:spPr/>
    </dgm:pt>
    <dgm:pt modelId="{660B93E8-9424-4D32-AAC8-E868DA32EDBD}" type="pres">
      <dgm:prSet presAssocID="{FD9B9302-EE76-47F6-AB73-27DDDBD9FC9C}" presName="ThreeConn_2-3" presStyleLbl="fgAccFollowNode1" presStyleIdx="1" presStyleCnt="2">
        <dgm:presLayoutVars>
          <dgm:bulletEnabled val="1"/>
        </dgm:presLayoutVars>
      </dgm:prSet>
      <dgm:spPr/>
    </dgm:pt>
    <dgm:pt modelId="{2FD8D9DE-3AA1-45DC-A66A-F4AC572F6F3B}" type="pres">
      <dgm:prSet presAssocID="{FD9B9302-EE76-47F6-AB73-27DDDBD9FC9C}" presName="ThreeNodes_1_text" presStyleLbl="node1" presStyleIdx="2" presStyleCnt="3">
        <dgm:presLayoutVars>
          <dgm:bulletEnabled val="1"/>
        </dgm:presLayoutVars>
      </dgm:prSet>
      <dgm:spPr/>
    </dgm:pt>
    <dgm:pt modelId="{363C9DA1-AB66-4DAB-B2E5-60D2D337A088}" type="pres">
      <dgm:prSet presAssocID="{FD9B9302-EE76-47F6-AB73-27DDDBD9FC9C}" presName="ThreeNodes_2_text" presStyleLbl="node1" presStyleIdx="2" presStyleCnt="3">
        <dgm:presLayoutVars>
          <dgm:bulletEnabled val="1"/>
        </dgm:presLayoutVars>
      </dgm:prSet>
      <dgm:spPr/>
    </dgm:pt>
    <dgm:pt modelId="{F5A28123-EDC1-4150-8BE6-1BDDFDF3172E}" type="pres">
      <dgm:prSet presAssocID="{FD9B9302-EE76-47F6-AB73-27DDDBD9FC9C}" presName="ThreeNodes_3_text" presStyleLbl="node1" presStyleIdx="2" presStyleCnt="3">
        <dgm:presLayoutVars>
          <dgm:bulletEnabled val="1"/>
        </dgm:presLayoutVars>
      </dgm:prSet>
      <dgm:spPr/>
    </dgm:pt>
  </dgm:ptLst>
  <dgm:cxnLst>
    <dgm:cxn modelId="{69F7E003-6CE8-4751-BDB0-C8A6D4F43BA9}" type="presOf" srcId="{4B52EA94-189E-4AB3-8045-0365911B6BC1}" destId="{1878EBD2-64AE-479A-86F1-39961A2E400F}" srcOrd="0" destOrd="0" presId="urn:microsoft.com/office/officeart/2005/8/layout/vProcess5"/>
    <dgm:cxn modelId="{3BF36928-3B6F-4CAD-AB24-B1EDD418F515}" type="presOf" srcId="{90DAD5E3-EFB2-4E02-BCF6-5473FD9FBDE0}" destId="{2FD8D9DE-3AA1-45DC-A66A-F4AC572F6F3B}" srcOrd="1" destOrd="0" presId="urn:microsoft.com/office/officeart/2005/8/layout/vProcess5"/>
    <dgm:cxn modelId="{5AF5AC29-2D6E-499F-A929-4A3A9C81FEE9}" type="presOf" srcId="{FD9B9302-EE76-47F6-AB73-27DDDBD9FC9C}" destId="{3B94C8FC-436A-4D33-9D17-7B28BA53443D}" srcOrd="0" destOrd="0" presId="urn:microsoft.com/office/officeart/2005/8/layout/vProcess5"/>
    <dgm:cxn modelId="{4FAEC93D-AFAC-4D16-A720-A9A4061B5467}" type="presOf" srcId="{52B27D49-8A5F-46CC-8BCD-9118FBC590AF}" destId="{660B93E8-9424-4D32-AAC8-E868DA32EDBD}" srcOrd="0" destOrd="0" presId="urn:microsoft.com/office/officeart/2005/8/layout/vProcess5"/>
    <dgm:cxn modelId="{B2C2D35C-12E1-43A7-80F9-42B70EA4B0FE}" type="presOf" srcId="{D4457A79-553A-46AA-9257-E8149FE000C8}" destId="{8620936C-61D6-4EB1-956F-A7FD213AAC91}" srcOrd="0" destOrd="0" presId="urn:microsoft.com/office/officeart/2005/8/layout/vProcess5"/>
    <dgm:cxn modelId="{3B628D61-0FD3-4BDE-8C60-9638C83843E8}" type="presOf" srcId="{4B52EA94-189E-4AB3-8045-0365911B6BC1}" destId="{F5A28123-EDC1-4150-8BE6-1BDDFDF3172E}" srcOrd="1" destOrd="0" presId="urn:microsoft.com/office/officeart/2005/8/layout/vProcess5"/>
    <dgm:cxn modelId="{14CE2E7A-885E-4CF0-98B5-143253DED82C}" srcId="{FD9B9302-EE76-47F6-AB73-27DDDBD9FC9C}" destId="{7DC6AE0A-8D88-4D4E-B4FB-FDC346D5E555}" srcOrd="1" destOrd="0" parTransId="{F68F36E6-BB46-46C9-A85A-2A26080C3710}" sibTransId="{52B27D49-8A5F-46CC-8BCD-9118FBC590AF}"/>
    <dgm:cxn modelId="{AE5340A1-636B-47E1-B52B-6F682136218A}" type="presOf" srcId="{7DC6AE0A-8D88-4D4E-B4FB-FDC346D5E555}" destId="{61179689-E1C5-47E9-9231-4336B5589851}" srcOrd="0" destOrd="0" presId="urn:microsoft.com/office/officeart/2005/8/layout/vProcess5"/>
    <dgm:cxn modelId="{21E8F5C3-E8B0-4ADE-AD43-08C3F187F091}" type="presOf" srcId="{7DC6AE0A-8D88-4D4E-B4FB-FDC346D5E555}" destId="{363C9DA1-AB66-4DAB-B2E5-60D2D337A088}" srcOrd="1" destOrd="0" presId="urn:microsoft.com/office/officeart/2005/8/layout/vProcess5"/>
    <dgm:cxn modelId="{E68DF9DB-5B17-44B9-87C5-EADC0BBA6AF1}" srcId="{FD9B9302-EE76-47F6-AB73-27DDDBD9FC9C}" destId="{4B52EA94-189E-4AB3-8045-0365911B6BC1}" srcOrd="2" destOrd="0" parTransId="{7247C3C0-D8BA-46A7-91CA-2A82D51F7CFD}" sibTransId="{1DD31E1F-A184-4DDD-B47B-EFC1A79C645E}"/>
    <dgm:cxn modelId="{407E58DE-562F-4991-8ECB-406D33E852CE}" srcId="{FD9B9302-EE76-47F6-AB73-27DDDBD9FC9C}" destId="{90DAD5E3-EFB2-4E02-BCF6-5473FD9FBDE0}" srcOrd="0" destOrd="0" parTransId="{C761365E-0610-420C-A802-BD68E92980D2}" sibTransId="{D4457A79-553A-46AA-9257-E8149FE000C8}"/>
    <dgm:cxn modelId="{E03799EB-A2D9-4A7D-81BB-1743CD39BBC7}" type="presOf" srcId="{90DAD5E3-EFB2-4E02-BCF6-5473FD9FBDE0}" destId="{AFA64ADA-D624-4ADB-88BF-BDE7D5E8336A}" srcOrd="0" destOrd="0" presId="urn:microsoft.com/office/officeart/2005/8/layout/vProcess5"/>
    <dgm:cxn modelId="{41DC20DD-8EF5-4741-A531-1CB9E66F2230}" type="presParOf" srcId="{3B94C8FC-436A-4D33-9D17-7B28BA53443D}" destId="{0AEF5E13-2425-4711-8EFE-4D85F3AACC5D}" srcOrd="0" destOrd="0" presId="urn:microsoft.com/office/officeart/2005/8/layout/vProcess5"/>
    <dgm:cxn modelId="{5A395CB1-B650-4E8C-9A5F-2AA725555161}" type="presParOf" srcId="{3B94C8FC-436A-4D33-9D17-7B28BA53443D}" destId="{AFA64ADA-D624-4ADB-88BF-BDE7D5E8336A}" srcOrd="1" destOrd="0" presId="urn:microsoft.com/office/officeart/2005/8/layout/vProcess5"/>
    <dgm:cxn modelId="{B3CCAAF3-510C-4887-8E83-5D2E77E2E790}" type="presParOf" srcId="{3B94C8FC-436A-4D33-9D17-7B28BA53443D}" destId="{61179689-E1C5-47E9-9231-4336B5589851}" srcOrd="2" destOrd="0" presId="urn:microsoft.com/office/officeart/2005/8/layout/vProcess5"/>
    <dgm:cxn modelId="{800EE2B5-D470-44BC-BFD0-11A9E9AAA481}" type="presParOf" srcId="{3B94C8FC-436A-4D33-9D17-7B28BA53443D}" destId="{1878EBD2-64AE-479A-86F1-39961A2E400F}" srcOrd="3" destOrd="0" presId="urn:microsoft.com/office/officeart/2005/8/layout/vProcess5"/>
    <dgm:cxn modelId="{5A2BE363-9F17-4665-BE09-960DFA6B5346}" type="presParOf" srcId="{3B94C8FC-436A-4D33-9D17-7B28BA53443D}" destId="{8620936C-61D6-4EB1-956F-A7FD213AAC91}" srcOrd="4" destOrd="0" presId="urn:microsoft.com/office/officeart/2005/8/layout/vProcess5"/>
    <dgm:cxn modelId="{F7B1927F-CC75-4D82-A8AA-74B9D984A31D}" type="presParOf" srcId="{3B94C8FC-436A-4D33-9D17-7B28BA53443D}" destId="{660B93E8-9424-4D32-AAC8-E868DA32EDBD}" srcOrd="5" destOrd="0" presId="urn:microsoft.com/office/officeart/2005/8/layout/vProcess5"/>
    <dgm:cxn modelId="{E6FE8904-B07F-43CA-A8A1-377A0978CEC6}" type="presParOf" srcId="{3B94C8FC-436A-4D33-9D17-7B28BA53443D}" destId="{2FD8D9DE-3AA1-45DC-A66A-F4AC572F6F3B}" srcOrd="6" destOrd="0" presId="urn:microsoft.com/office/officeart/2005/8/layout/vProcess5"/>
    <dgm:cxn modelId="{F9C70E97-6A2C-42F8-AC1A-A91E63778A01}" type="presParOf" srcId="{3B94C8FC-436A-4D33-9D17-7B28BA53443D}" destId="{363C9DA1-AB66-4DAB-B2E5-60D2D337A088}" srcOrd="7" destOrd="0" presId="urn:microsoft.com/office/officeart/2005/8/layout/vProcess5"/>
    <dgm:cxn modelId="{48616A3C-5BA5-48D5-BB7E-3EEFCC948C79}" type="presParOf" srcId="{3B94C8FC-436A-4D33-9D17-7B28BA53443D}" destId="{F5A28123-EDC1-4150-8BE6-1BDDFDF3172E}"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D9B9302-EE76-47F6-AB73-27DDDBD9FC9C}" type="doc">
      <dgm:prSet loTypeId="urn:microsoft.com/office/officeart/2005/8/layout/hierarchy4" loCatId="list" qsTypeId="urn:microsoft.com/office/officeart/2005/8/quickstyle/simple1" qsCatId="simple" csTypeId="urn:microsoft.com/office/officeart/2005/8/colors/accent1_2" csCatId="accent1" phldr="1"/>
      <dgm:spPr/>
      <dgm:t>
        <a:bodyPr/>
        <a:lstStyle/>
        <a:p>
          <a:endParaRPr lang="en-US"/>
        </a:p>
      </dgm:t>
    </dgm:pt>
    <dgm:pt modelId="{90DAD5E3-EFB2-4E02-BCF6-5473FD9FBDE0}">
      <dgm:prSet phldrT="[文字]" custT="1"/>
      <dgm:spPr/>
      <dgm:t>
        <a:bodyPr anchor="t"/>
        <a:lstStyle/>
        <a:p>
          <a:r>
            <a:rPr lang="zh-TW" altLang="en-US" sz="2000" b="1" dirty="0"/>
            <a:t>概念抽取：</a:t>
          </a:r>
          <a:r>
            <a:rPr lang="zh-TW" altLang="en-US" sz="2000" dirty="0"/>
            <a:t>先由</a:t>
          </a:r>
          <a:r>
            <a:rPr lang="en-US" altLang="zh-TW" sz="2000" dirty="0"/>
            <a:t>1</a:t>
          </a:r>
          <a:r>
            <a:rPr lang="zh-TW" altLang="en-US" sz="2000" dirty="0"/>
            <a:t>位研究者進行，再由第</a:t>
          </a:r>
          <a:r>
            <a:rPr lang="en-US" altLang="zh-TW" sz="2000" dirty="0"/>
            <a:t>2</a:t>
          </a:r>
          <a:r>
            <a:rPr lang="zh-TW" altLang="en-US" sz="2000" dirty="0"/>
            <a:t>位研究者進行再次確認是否正確。並先進行</a:t>
          </a:r>
          <a:r>
            <a:rPr lang="en-US" altLang="zh-TW" sz="2000" dirty="0"/>
            <a:t>5</a:t>
          </a:r>
          <a:r>
            <a:rPr lang="zh-TW" altLang="en-US" sz="2000" dirty="0"/>
            <a:t>篇文章的前測。並以一套標準檢視回顧文章之品質：是否有清楚研究問題、抽樣方式、資料蒐集及分析程序、結果、頁獻等。</a:t>
          </a:r>
          <a:endParaRPr lang="en-US" altLang="zh-TW" sz="2000" dirty="0"/>
        </a:p>
      </dgm:t>
    </dgm:pt>
    <dgm:pt modelId="{C761365E-0610-420C-A802-BD68E92980D2}" type="parTrans" cxnId="{407E58DE-562F-4991-8ECB-406D33E852CE}">
      <dgm:prSet/>
      <dgm:spPr/>
      <dgm:t>
        <a:bodyPr/>
        <a:lstStyle/>
        <a:p>
          <a:endParaRPr lang="en-US"/>
        </a:p>
      </dgm:t>
    </dgm:pt>
    <dgm:pt modelId="{D4457A79-553A-46AA-9257-E8149FE000C8}" type="sibTrans" cxnId="{407E58DE-562F-4991-8ECB-406D33E852CE}">
      <dgm:prSet/>
      <dgm:spPr/>
      <dgm:t>
        <a:bodyPr/>
        <a:lstStyle/>
        <a:p>
          <a:endParaRPr lang="en-US"/>
        </a:p>
      </dgm:t>
    </dgm:pt>
    <dgm:pt modelId="{5288F46A-845D-4FF9-B8FA-698E16D2A10F}">
      <dgm:prSet phldrT="[文字]" custT="1"/>
      <dgm:spPr/>
      <dgm:t>
        <a:bodyPr anchor="t"/>
        <a:lstStyle/>
        <a:p>
          <a:r>
            <a:rPr lang="zh-TW" altLang="en-US" sz="2000" b="1" dirty="0"/>
            <a:t>資料分析：</a:t>
          </a:r>
          <a:r>
            <a:rPr lang="zh-TW" altLang="en-US" sz="2000" dirty="0"/>
            <a:t>第一步先將原文相關內容摘錄（關於學生參與的類型及影響）。接著編碼，然後分類暫定類別。通過閱讀和重讀，將代碼類別和代碼進行修訂，然後將類別縮減為主要類別。為確保類別適合原始文字段落，研究團隊進行交叉確認。使用質性分析軟體</a:t>
          </a:r>
          <a:r>
            <a:rPr lang="en-US" altLang="en-US" sz="2000" dirty="0" err="1"/>
            <a:t>ATLAS.ti</a:t>
          </a:r>
          <a:r>
            <a:rPr lang="zh-TW" altLang="en-US" sz="2000" dirty="0"/>
            <a:t>（版本</a:t>
          </a:r>
          <a:r>
            <a:rPr lang="en-US" altLang="en-US" sz="2000" dirty="0"/>
            <a:t>6.2.24</a:t>
          </a:r>
          <a:r>
            <a:rPr lang="zh-TW" altLang="en-US" sz="2000" dirty="0"/>
            <a:t>）。</a:t>
          </a:r>
          <a:endParaRPr lang="en-US" altLang="zh-TW" sz="2000" dirty="0"/>
        </a:p>
      </dgm:t>
    </dgm:pt>
    <dgm:pt modelId="{8F898157-2F13-4044-8937-3FD724693361}" type="parTrans" cxnId="{023D53A9-2969-4B6E-A116-91C8E7417037}">
      <dgm:prSet/>
      <dgm:spPr/>
      <dgm:t>
        <a:bodyPr/>
        <a:lstStyle/>
        <a:p>
          <a:endParaRPr lang="en-US"/>
        </a:p>
      </dgm:t>
    </dgm:pt>
    <dgm:pt modelId="{154C68F9-D853-45BE-8C00-C892DF0D66F3}" type="sibTrans" cxnId="{023D53A9-2969-4B6E-A116-91C8E7417037}">
      <dgm:prSet/>
      <dgm:spPr/>
      <dgm:t>
        <a:bodyPr/>
        <a:lstStyle/>
        <a:p>
          <a:endParaRPr lang="en-US"/>
        </a:p>
      </dgm:t>
    </dgm:pt>
    <dgm:pt modelId="{30FCD012-C8FB-4BBB-91AC-74D7299D03AE}" type="pres">
      <dgm:prSet presAssocID="{FD9B9302-EE76-47F6-AB73-27DDDBD9FC9C}" presName="Name0" presStyleCnt="0">
        <dgm:presLayoutVars>
          <dgm:chPref val="1"/>
          <dgm:dir/>
          <dgm:animOne val="branch"/>
          <dgm:animLvl val="lvl"/>
          <dgm:resizeHandles/>
        </dgm:presLayoutVars>
      </dgm:prSet>
      <dgm:spPr/>
    </dgm:pt>
    <dgm:pt modelId="{DC314AA6-B8BC-4CF8-9111-8ED1242789B9}" type="pres">
      <dgm:prSet presAssocID="{90DAD5E3-EFB2-4E02-BCF6-5473FD9FBDE0}" presName="vertOne" presStyleCnt="0"/>
      <dgm:spPr/>
    </dgm:pt>
    <dgm:pt modelId="{6378C07B-C596-439D-BF8F-6B338CB377F1}" type="pres">
      <dgm:prSet presAssocID="{90DAD5E3-EFB2-4E02-BCF6-5473FD9FBDE0}" presName="txOne" presStyleLbl="node0" presStyleIdx="0" presStyleCnt="2">
        <dgm:presLayoutVars>
          <dgm:chPref val="3"/>
        </dgm:presLayoutVars>
      </dgm:prSet>
      <dgm:spPr/>
    </dgm:pt>
    <dgm:pt modelId="{7C29E86F-042C-4171-AB59-BC1789C476DF}" type="pres">
      <dgm:prSet presAssocID="{90DAD5E3-EFB2-4E02-BCF6-5473FD9FBDE0}" presName="horzOne" presStyleCnt="0"/>
      <dgm:spPr/>
    </dgm:pt>
    <dgm:pt modelId="{C48564CC-4B25-4852-976C-AF1E5F05BBA3}" type="pres">
      <dgm:prSet presAssocID="{D4457A79-553A-46AA-9257-E8149FE000C8}" presName="sibSpaceOne" presStyleCnt="0"/>
      <dgm:spPr/>
    </dgm:pt>
    <dgm:pt modelId="{A8DC2E34-A439-4D8A-8397-71D509772CC6}" type="pres">
      <dgm:prSet presAssocID="{5288F46A-845D-4FF9-B8FA-698E16D2A10F}" presName="vertOne" presStyleCnt="0"/>
      <dgm:spPr/>
    </dgm:pt>
    <dgm:pt modelId="{46C9F949-55F7-4EBB-8300-4918A1D9F8D2}" type="pres">
      <dgm:prSet presAssocID="{5288F46A-845D-4FF9-B8FA-698E16D2A10F}" presName="txOne" presStyleLbl="node0" presStyleIdx="1" presStyleCnt="2">
        <dgm:presLayoutVars>
          <dgm:chPref val="3"/>
        </dgm:presLayoutVars>
      </dgm:prSet>
      <dgm:spPr/>
    </dgm:pt>
    <dgm:pt modelId="{2D42B8C7-E910-4F95-A020-D29AAEF084C5}" type="pres">
      <dgm:prSet presAssocID="{5288F46A-845D-4FF9-B8FA-698E16D2A10F}" presName="horzOne" presStyleCnt="0"/>
      <dgm:spPr/>
    </dgm:pt>
  </dgm:ptLst>
  <dgm:cxnLst>
    <dgm:cxn modelId="{4D37E134-E4D5-49AF-A763-7EC51321109A}" type="presOf" srcId="{90DAD5E3-EFB2-4E02-BCF6-5473FD9FBDE0}" destId="{6378C07B-C596-439D-BF8F-6B338CB377F1}" srcOrd="0" destOrd="0" presId="urn:microsoft.com/office/officeart/2005/8/layout/hierarchy4"/>
    <dgm:cxn modelId="{918F5771-5653-456E-A64C-5F95C1E72A23}" type="presOf" srcId="{5288F46A-845D-4FF9-B8FA-698E16D2A10F}" destId="{46C9F949-55F7-4EBB-8300-4918A1D9F8D2}" srcOrd="0" destOrd="0" presId="urn:microsoft.com/office/officeart/2005/8/layout/hierarchy4"/>
    <dgm:cxn modelId="{DC526A98-EDC9-4199-AA75-C1761D39013C}" type="presOf" srcId="{FD9B9302-EE76-47F6-AB73-27DDDBD9FC9C}" destId="{30FCD012-C8FB-4BBB-91AC-74D7299D03AE}" srcOrd="0" destOrd="0" presId="urn:microsoft.com/office/officeart/2005/8/layout/hierarchy4"/>
    <dgm:cxn modelId="{023D53A9-2969-4B6E-A116-91C8E7417037}" srcId="{FD9B9302-EE76-47F6-AB73-27DDDBD9FC9C}" destId="{5288F46A-845D-4FF9-B8FA-698E16D2A10F}" srcOrd="1" destOrd="0" parTransId="{8F898157-2F13-4044-8937-3FD724693361}" sibTransId="{154C68F9-D853-45BE-8C00-C892DF0D66F3}"/>
    <dgm:cxn modelId="{407E58DE-562F-4991-8ECB-406D33E852CE}" srcId="{FD9B9302-EE76-47F6-AB73-27DDDBD9FC9C}" destId="{90DAD5E3-EFB2-4E02-BCF6-5473FD9FBDE0}" srcOrd="0" destOrd="0" parTransId="{C761365E-0610-420C-A802-BD68E92980D2}" sibTransId="{D4457A79-553A-46AA-9257-E8149FE000C8}"/>
    <dgm:cxn modelId="{01F86045-5214-42AF-8B8C-C14DED0CFDC3}" type="presParOf" srcId="{30FCD012-C8FB-4BBB-91AC-74D7299D03AE}" destId="{DC314AA6-B8BC-4CF8-9111-8ED1242789B9}" srcOrd="0" destOrd="0" presId="urn:microsoft.com/office/officeart/2005/8/layout/hierarchy4"/>
    <dgm:cxn modelId="{45C58F54-7CFC-4382-B237-3FDBF3DCF24D}" type="presParOf" srcId="{DC314AA6-B8BC-4CF8-9111-8ED1242789B9}" destId="{6378C07B-C596-439D-BF8F-6B338CB377F1}" srcOrd="0" destOrd="0" presId="urn:microsoft.com/office/officeart/2005/8/layout/hierarchy4"/>
    <dgm:cxn modelId="{1388CCE9-0F3F-40F4-8F21-48B9C48A96D4}" type="presParOf" srcId="{DC314AA6-B8BC-4CF8-9111-8ED1242789B9}" destId="{7C29E86F-042C-4171-AB59-BC1789C476DF}" srcOrd="1" destOrd="0" presId="urn:microsoft.com/office/officeart/2005/8/layout/hierarchy4"/>
    <dgm:cxn modelId="{49429DE1-90E4-46AC-9DC8-E5244BF2E096}" type="presParOf" srcId="{30FCD012-C8FB-4BBB-91AC-74D7299D03AE}" destId="{C48564CC-4B25-4852-976C-AF1E5F05BBA3}" srcOrd="1" destOrd="0" presId="urn:microsoft.com/office/officeart/2005/8/layout/hierarchy4"/>
    <dgm:cxn modelId="{9477CBF6-D735-45D7-9741-789F2EED0851}" type="presParOf" srcId="{30FCD012-C8FB-4BBB-91AC-74D7299D03AE}" destId="{A8DC2E34-A439-4D8A-8397-71D509772CC6}" srcOrd="2" destOrd="0" presId="urn:microsoft.com/office/officeart/2005/8/layout/hierarchy4"/>
    <dgm:cxn modelId="{715B2738-421A-4094-A822-70AF11CB5A68}" type="presParOf" srcId="{A8DC2E34-A439-4D8A-8397-71D509772CC6}" destId="{46C9F949-55F7-4EBB-8300-4918A1D9F8D2}" srcOrd="0" destOrd="0" presId="urn:microsoft.com/office/officeart/2005/8/layout/hierarchy4"/>
    <dgm:cxn modelId="{DAC1A7CB-C102-438B-86AC-12BADA3D6A62}" type="presParOf" srcId="{A8DC2E34-A439-4D8A-8397-71D509772CC6}" destId="{2D42B8C7-E910-4F95-A020-D29AAEF084C5}"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EC23686-56D6-4482-B4E3-3F9784E88994}" type="doc">
      <dgm:prSet loTypeId="urn:microsoft.com/office/officeart/2008/layout/LinedList" loCatId="hierarchy" qsTypeId="urn:microsoft.com/office/officeart/2005/8/quickstyle/simple1" qsCatId="simple" csTypeId="urn:microsoft.com/office/officeart/2005/8/colors/accent1_2" csCatId="accent1" phldr="1"/>
      <dgm:spPr/>
      <dgm:t>
        <a:bodyPr rtlCol="0"/>
        <a:lstStyle/>
        <a:p>
          <a:pPr rtl="0"/>
          <a:endParaRPr lang="en-US"/>
        </a:p>
      </dgm:t>
    </dgm:pt>
    <dgm:pt modelId="{666F1301-07F7-4F1E-88B9-30CCDFF34C22}">
      <dgm:prSet phldrT="[Text]"/>
      <dgm:spPr/>
      <dgm:t>
        <a:bodyPr/>
        <a:lstStyle/>
        <a:p>
          <a:pPr rtl="0"/>
          <a:r>
            <a:rPr lang="en-US" altLang="zh-TW" noProof="0" dirty="0" err="1"/>
            <a:t>i</a:t>
          </a:r>
          <a:r>
            <a:rPr lang="en-US" altLang="zh-TW" noProof="0" dirty="0"/>
            <a:t>.</a:t>
          </a:r>
          <a:endParaRPr lang="zh-TW" altLang="en-US" noProof="0" dirty="0"/>
        </a:p>
      </dgm:t>
    </dgm:pt>
    <dgm:pt modelId="{48B1B5E3-336B-4618-B3E0-EEC37F417F42}" type="parTrans" cxnId="{70BD86B9-A297-4D90-B59D-12F1AB3DD124}">
      <dgm:prSet/>
      <dgm:spPr/>
      <dgm:t>
        <a:bodyPr/>
        <a:lstStyle/>
        <a:p>
          <a:pPr rtl="0"/>
          <a:endParaRPr lang="zh-TW" altLang="en-US" noProof="0" dirty="0"/>
        </a:p>
      </dgm:t>
    </dgm:pt>
    <dgm:pt modelId="{1CCA38C8-B866-440C-8B7A-A6514DD31A53}" type="sibTrans" cxnId="{70BD86B9-A297-4D90-B59D-12F1AB3DD124}">
      <dgm:prSet/>
      <dgm:spPr/>
      <dgm:t>
        <a:bodyPr/>
        <a:lstStyle/>
        <a:p>
          <a:pPr rtl="0"/>
          <a:endParaRPr lang="zh-TW" altLang="en-US" noProof="0" dirty="0"/>
        </a:p>
      </dgm:t>
    </dgm:pt>
    <dgm:pt modelId="{FAB24D57-B1C7-4D8E-AC64-2B894434FD26}">
      <dgm:prSet phldrT="[Text]" custT="1"/>
      <dgm:spPr/>
      <dgm:t>
        <a:bodyPr/>
        <a:lstStyle/>
        <a:p>
          <a:pPr rtl="0"/>
          <a:r>
            <a:rPr lang="en-US" altLang="en-US" sz="1600" noProof="0" dirty="0"/>
            <a:t>personal effects on students (increased ownership, motivation, positive attitudes, skills, competencies and knowledge, personal development, health-related effects and influence on student perspective)</a:t>
          </a:r>
        </a:p>
        <a:p>
          <a:pPr rtl="0"/>
          <a:r>
            <a:rPr lang="zh-TW" altLang="en-US" sz="1600" noProof="0" dirty="0"/>
            <a:t>對學生的個人影響（擁有權增加，動機，積極態度，技能，能力和知識，個人發展，與健康相關的影響以及對學生觀點的影響）</a:t>
          </a:r>
        </a:p>
      </dgm:t>
    </dgm:pt>
    <dgm:pt modelId="{CD0FD54E-5BBF-4E82-865D-51354C8CDCA2}" type="parTrans" cxnId="{A38FED00-85A7-427C-9360-47C26F9AB789}">
      <dgm:prSet/>
      <dgm:spPr/>
      <dgm:t>
        <a:bodyPr/>
        <a:lstStyle/>
        <a:p>
          <a:pPr rtl="0"/>
          <a:endParaRPr lang="zh-TW" altLang="en-US" noProof="0" dirty="0"/>
        </a:p>
      </dgm:t>
    </dgm:pt>
    <dgm:pt modelId="{B23B556F-AEFB-447F-8725-D19838C91DE9}" type="sibTrans" cxnId="{A38FED00-85A7-427C-9360-47C26F9AB789}">
      <dgm:prSet/>
      <dgm:spPr/>
      <dgm:t>
        <a:bodyPr/>
        <a:lstStyle/>
        <a:p>
          <a:pPr rtl="0"/>
          <a:endParaRPr lang="zh-TW" altLang="en-US" noProof="0" dirty="0"/>
        </a:p>
      </dgm:t>
    </dgm:pt>
    <dgm:pt modelId="{CB88D0C4-6C39-4629-9DEF-57288A3EBE4C}">
      <dgm:prSet phldrT="[Text]"/>
      <dgm:spPr/>
      <dgm:t>
        <a:bodyPr/>
        <a:lstStyle/>
        <a:p>
          <a:pPr rtl="0"/>
          <a:r>
            <a:rPr lang="en-US" altLang="zh-TW" noProof="0" dirty="0"/>
            <a:t>ii.</a:t>
          </a:r>
          <a:r>
            <a:rPr lang="zh-TW" altLang="en-US" noProof="0" dirty="0"/>
            <a:t> </a:t>
          </a:r>
        </a:p>
      </dgm:t>
    </dgm:pt>
    <dgm:pt modelId="{1A5BA4AE-234F-486F-B65A-ABB37EC6EDAF}" type="parTrans" cxnId="{7B18691A-FAB3-4686-A97D-DF2644B3F9A6}">
      <dgm:prSet/>
      <dgm:spPr/>
      <dgm:t>
        <a:bodyPr/>
        <a:lstStyle/>
        <a:p>
          <a:pPr rtl="0"/>
          <a:endParaRPr lang="zh-TW" altLang="en-US" noProof="0" dirty="0"/>
        </a:p>
      </dgm:t>
    </dgm:pt>
    <dgm:pt modelId="{7ADFA01E-1246-464F-8347-8DA3C53B199C}" type="sibTrans" cxnId="{7B18691A-FAB3-4686-A97D-DF2644B3F9A6}">
      <dgm:prSet/>
      <dgm:spPr/>
      <dgm:t>
        <a:bodyPr/>
        <a:lstStyle/>
        <a:p>
          <a:pPr rtl="0"/>
          <a:endParaRPr lang="zh-TW" altLang="en-US" noProof="0" dirty="0"/>
        </a:p>
      </dgm:t>
    </dgm:pt>
    <dgm:pt modelId="{B35207EC-8A84-45E2-822E-30EC4F991BE5}">
      <dgm:prSet phldrT="[Text]"/>
      <dgm:spPr/>
      <dgm:t>
        <a:bodyPr/>
        <a:lstStyle/>
        <a:p>
          <a:pPr rtl="0"/>
          <a:r>
            <a:rPr lang="en-US" altLang="en-US" noProof="0" dirty="0"/>
            <a:t>effects on school as an organization (school culture and social climate, rules and policies and physical infrastructure)</a:t>
          </a:r>
        </a:p>
        <a:p>
          <a:pPr rtl="0"/>
          <a:r>
            <a:rPr lang="zh-TW" altLang="en-US" noProof="0" dirty="0"/>
            <a:t>對學校組織的影響（學校文化和社會氣候，規則和政策以及物質基礎設施）</a:t>
          </a:r>
        </a:p>
      </dgm:t>
    </dgm:pt>
    <dgm:pt modelId="{98AF3B30-53E4-48D8-9030-4BA4DD6814FB}" type="parTrans" cxnId="{E56D384D-0A6A-4CCA-BA88-B89DDB425E0F}">
      <dgm:prSet/>
      <dgm:spPr/>
      <dgm:t>
        <a:bodyPr/>
        <a:lstStyle/>
        <a:p>
          <a:pPr rtl="0"/>
          <a:endParaRPr lang="zh-TW" altLang="en-US" noProof="0" dirty="0"/>
        </a:p>
      </dgm:t>
    </dgm:pt>
    <dgm:pt modelId="{CC5C0F74-5CFA-4E95-A7C9-A61FC467CCF3}" type="sibTrans" cxnId="{E56D384D-0A6A-4CCA-BA88-B89DDB425E0F}">
      <dgm:prSet/>
      <dgm:spPr/>
      <dgm:t>
        <a:bodyPr/>
        <a:lstStyle/>
        <a:p>
          <a:pPr rtl="0"/>
          <a:endParaRPr lang="zh-TW" altLang="en-US" noProof="0" dirty="0"/>
        </a:p>
      </dgm:t>
    </dgm:pt>
    <dgm:pt modelId="{07DC5EEB-1654-4ECB-A96A-EED4BE9D4BB4}">
      <dgm:prSet phldrT="[Text]"/>
      <dgm:spPr/>
      <dgm:t>
        <a:bodyPr/>
        <a:lstStyle/>
        <a:p>
          <a:pPr rtl="0"/>
          <a:r>
            <a:rPr lang="en-US" altLang="zh-TW" noProof="0" dirty="0"/>
            <a:t>iii.</a:t>
          </a:r>
          <a:endParaRPr lang="zh-TW" altLang="en-US" noProof="0" dirty="0"/>
        </a:p>
      </dgm:t>
    </dgm:pt>
    <dgm:pt modelId="{0B98E39A-7037-46A6-8799-DDA1D4C4A2D3}" type="parTrans" cxnId="{A3496BEC-7D4E-41F2-B6B2-38A84003D33E}">
      <dgm:prSet/>
      <dgm:spPr/>
      <dgm:t>
        <a:bodyPr/>
        <a:lstStyle/>
        <a:p>
          <a:pPr rtl="0"/>
          <a:endParaRPr lang="zh-TW" altLang="en-US" noProof="0" dirty="0"/>
        </a:p>
      </dgm:t>
    </dgm:pt>
    <dgm:pt modelId="{42EB8256-925E-4B15-B238-A97EE64E9CC8}" type="sibTrans" cxnId="{A3496BEC-7D4E-41F2-B6B2-38A84003D33E}">
      <dgm:prSet/>
      <dgm:spPr/>
      <dgm:t>
        <a:bodyPr/>
        <a:lstStyle/>
        <a:p>
          <a:pPr rtl="0"/>
          <a:endParaRPr lang="zh-TW" altLang="en-US" noProof="0" dirty="0"/>
        </a:p>
      </dgm:t>
    </dgm:pt>
    <dgm:pt modelId="{A4D5A457-886F-42EF-B4E7-69B609D8F88F}">
      <dgm:prSet phldrT="[Text]"/>
      <dgm:spPr/>
      <dgm:t>
        <a:bodyPr/>
        <a:lstStyle/>
        <a:p>
          <a:pPr rtl="0"/>
          <a:r>
            <a:rPr lang="en-US" altLang="en-US" noProof="0" dirty="0"/>
            <a:t>improved interactions and social relationships in school (among peers and between students and adults)</a:t>
          </a:r>
        </a:p>
        <a:p>
          <a:r>
            <a:rPr lang="zh-TW" altLang="en-US" noProof="0" dirty="0"/>
            <a:t>改善學校互動和社會關係（同學之間以及學生與成人之間）</a:t>
          </a:r>
        </a:p>
      </dgm:t>
    </dgm:pt>
    <dgm:pt modelId="{BCA798BD-A9FA-4E5E-91AB-D66082D47D5C}" type="parTrans" cxnId="{F78AAD78-4CA1-4A2A-9799-CACE880CEC0E}">
      <dgm:prSet/>
      <dgm:spPr/>
      <dgm:t>
        <a:bodyPr/>
        <a:lstStyle/>
        <a:p>
          <a:pPr rtl="0"/>
          <a:endParaRPr lang="zh-TW" altLang="en-US" noProof="0" dirty="0"/>
        </a:p>
      </dgm:t>
    </dgm:pt>
    <dgm:pt modelId="{2BE0F2D0-A38B-4B09-BF77-E82C9CCE1007}" type="sibTrans" cxnId="{F78AAD78-4CA1-4A2A-9799-CACE880CEC0E}">
      <dgm:prSet/>
      <dgm:spPr/>
      <dgm:t>
        <a:bodyPr/>
        <a:lstStyle/>
        <a:p>
          <a:pPr rtl="0"/>
          <a:endParaRPr lang="zh-TW" altLang="en-US" noProof="0" dirty="0"/>
        </a:p>
      </dgm:t>
    </dgm:pt>
    <dgm:pt modelId="{5988DC4F-FE75-4C06-A9FD-64902DF6B877}" type="pres">
      <dgm:prSet presAssocID="{1EC23686-56D6-4482-B4E3-3F9784E88994}" presName="vert0" presStyleCnt="0">
        <dgm:presLayoutVars>
          <dgm:dir/>
          <dgm:animOne val="branch"/>
          <dgm:animLvl val="lvl"/>
        </dgm:presLayoutVars>
      </dgm:prSet>
      <dgm:spPr/>
    </dgm:pt>
    <dgm:pt modelId="{EA6A7427-C26E-467E-813F-5EB89BEA23D9}" type="pres">
      <dgm:prSet presAssocID="{666F1301-07F7-4F1E-88B9-30CCDFF34C22}" presName="thickLine" presStyleLbl="alignNode1" presStyleIdx="0" presStyleCnt="3"/>
      <dgm:spPr/>
    </dgm:pt>
    <dgm:pt modelId="{D10E99F6-4A54-44D0-BE31-F26D7D1B3EA3}" type="pres">
      <dgm:prSet presAssocID="{666F1301-07F7-4F1E-88B9-30CCDFF34C22}" presName="horz1" presStyleCnt="0"/>
      <dgm:spPr/>
    </dgm:pt>
    <dgm:pt modelId="{3EA53F30-D7A4-44DD-9CB2-9B5DC95917CE}" type="pres">
      <dgm:prSet presAssocID="{666F1301-07F7-4F1E-88B9-30CCDFF34C22}" presName="tx1" presStyleLbl="revTx" presStyleIdx="0" presStyleCnt="6"/>
      <dgm:spPr/>
    </dgm:pt>
    <dgm:pt modelId="{2E1415FA-A8EF-45AD-8C03-E394F8FE99BC}" type="pres">
      <dgm:prSet presAssocID="{666F1301-07F7-4F1E-88B9-30CCDFF34C22}" presName="vert1" presStyleCnt="0"/>
      <dgm:spPr/>
    </dgm:pt>
    <dgm:pt modelId="{EE49A5E0-2C11-4917-ABAC-31E9AB1A18D3}" type="pres">
      <dgm:prSet presAssocID="{FAB24D57-B1C7-4D8E-AC64-2B894434FD26}" presName="vertSpace2a" presStyleCnt="0"/>
      <dgm:spPr/>
    </dgm:pt>
    <dgm:pt modelId="{EB1DFF77-AB2E-4A4E-8165-E5E7A2623D43}" type="pres">
      <dgm:prSet presAssocID="{FAB24D57-B1C7-4D8E-AC64-2B894434FD26}" presName="horz2" presStyleCnt="0"/>
      <dgm:spPr/>
    </dgm:pt>
    <dgm:pt modelId="{FA8A6CA5-30E7-42D3-BFB0-CA032E27DC37}" type="pres">
      <dgm:prSet presAssocID="{FAB24D57-B1C7-4D8E-AC64-2B894434FD26}" presName="horzSpace2" presStyleCnt="0"/>
      <dgm:spPr/>
    </dgm:pt>
    <dgm:pt modelId="{7968BFAA-D933-426F-B804-EB4DB53BB032}" type="pres">
      <dgm:prSet presAssocID="{FAB24D57-B1C7-4D8E-AC64-2B894434FD26}" presName="tx2" presStyleLbl="revTx" presStyleIdx="1" presStyleCnt="6" custScaleX="123234" custLinFactNeighborX="8" custLinFactNeighborY="-4317"/>
      <dgm:spPr/>
    </dgm:pt>
    <dgm:pt modelId="{AEB90A72-EE26-4ECD-B682-30AA501420C4}" type="pres">
      <dgm:prSet presAssocID="{FAB24D57-B1C7-4D8E-AC64-2B894434FD26}" presName="vert2" presStyleCnt="0"/>
      <dgm:spPr/>
    </dgm:pt>
    <dgm:pt modelId="{FD4EA3A4-5E75-48A0-A39B-B976A849C83D}" type="pres">
      <dgm:prSet presAssocID="{FAB24D57-B1C7-4D8E-AC64-2B894434FD26}" presName="thinLine2b" presStyleLbl="callout" presStyleIdx="0" presStyleCnt="3"/>
      <dgm:spPr/>
    </dgm:pt>
    <dgm:pt modelId="{264ED7DA-AB0A-4C87-94B5-4C000F813C64}" type="pres">
      <dgm:prSet presAssocID="{FAB24D57-B1C7-4D8E-AC64-2B894434FD26}" presName="vertSpace2b" presStyleCnt="0"/>
      <dgm:spPr/>
    </dgm:pt>
    <dgm:pt modelId="{84F56FE3-87ED-4674-8042-4F71FE2C080F}" type="pres">
      <dgm:prSet presAssocID="{CB88D0C4-6C39-4629-9DEF-57288A3EBE4C}" presName="thickLine" presStyleLbl="alignNode1" presStyleIdx="1" presStyleCnt="3"/>
      <dgm:spPr/>
    </dgm:pt>
    <dgm:pt modelId="{2DCB2617-EBB2-40F5-8AA5-C8DADAEDDE4C}" type="pres">
      <dgm:prSet presAssocID="{CB88D0C4-6C39-4629-9DEF-57288A3EBE4C}" presName="horz1" presStyleCnt="0"/>
      <dgm:spPr/>
    </dgm:pt>
    <dgm:pt modelId="{08AA0C45-2EA8-4A5A-B9A4-417D13A57725}" type="pres">
      <dgm:prSet presAssocID="{CB88D0C4-6C39-4629-9DEF-57288A3EBE4C}" presName="tx1" presStyleLbl="revTx" presStyleIdx="2" presStyleCnt="6" custScaleX="99765"/>
      <dgm:spPr/>
    </dgm:pt>
    <dgm:pt modelId="{BD216979-3D3F-493E-AD18-F03001CFDF45}" type="pres">
      <dgm:prSet presAssocID="{CB88D0C4-6C39-4629-9DEF-57288A3EBE4C}" presName="vert1" presStyleCnt="0"/>
      <dgm:spPr/>
    </dgm:pt>
    <dgm:pt modelId="{B192D001-AA63-4C11-BD30-071F8B5F386E}" type="pres">
      <dgm:prSet presAssocID="{B35207EC-8A84-45E2-822E-30EC4F991BE5}" presName="vertSpace2a" presStyleCnt="0"/>
      <dgm:spPr/>
    </dgm:pt>
    <dgm:pt modelId="{7269B0BA-EDC0-4A88-98DF-02659FBE7D9A}" type="pres">
      <dgm:prSet presAssocID="{B35207EC-8A84-45E2-822E-30EC4F991BE5}" presName="horz2" presStyleCnt="0"/>
      <dgm:spPr/>
    </dgm:pt>
    <dgm:pt modelId="{7F6475B2-EFF1-42B8-A2EC-2B6CCD83F651}" type="pres">
      <dgm:prSet presAssocID="{B35207EC-8A84-45E2-822E-30EC4F991BE5}" presName="horzSpace2" presStyleCnt="0"/>
      <dgm:spPr/>
    </dgm:pt>
    <dgm:pt modelId="{79734A9F-5BC7-428F-865F-1609314A17A3}" type="pres">
      <dgm:prSet presAssocID="{B35207EC-8A84-45E2-822E-30EC4F991BE5}" presName="tx2" presStyleLbl="revTx" presStyleIdx="3" presStyleCnt="6" custScaleX="122641"/>
      <dgm:spPr/>
    </dgm:pt>
    <dgm:pt modelId="{B42E8AAF-E43A-4EFC-9F35-CA3A1E63D17C}" type="pres">
      <dgm:prSet presAssocID="{B35207EC-8A84-45E2-822E-30EC4F991BE5}" presName="vert2" presStyleCnt="0"/>
      <dgm:spPr/>
    </dgm:pt>
    <dgm:pt modelId="{BF241F72-0805-430F-99B8-D2223DD0B1BF}" type="pres">
      <dgm:prSet presAssocID="{B35207EC-8A84-45E2-822E-30EC4F991BE5}" presName="thinLine2b" presStyleLbl="callout" presStyleIdx="1" presStyleCnt="3"/>
      <dgm:spPr/>
    </dgm:pt>
    <dgm:pt modelId="{B2F74613-8F75-432C-B5B1-2C67649CE80F}" type="pres">
      <dgm:prSet presAssocID="{B35207EC-8A84-45E2-822E-30EC4F991BE5}" presName="vertSpace2b" presStyleCnt="0"/>
      <dgm:spPr/>
    </dgm:pt>
    <dgm:pt modelId="{DF8C7F68-7EDE-4141-B5AA-2530F7324047}" type="pres">
      <dgm:prSet presAssocID="{07DC5EEB-1654-4ECB-A96A-EED4BE9D4BB4}" presName="thickLine" presStyleLbl="alignNode1" presStyleIdx="2" presStyleCnt="3"/>
      <dgm:spPr/>
    </dgm:pt>
    <dgm:pt modelId="{3DD8730C-5B5A-4708-8EB9-CF782BA4ADBF}" type="pres">
      <dgm:prSet presAssocID="{07DC5EEB-1654-4ECB-A96A-EED4BE9D4BB4}" presName="horz1" presStyleCnt="0"/>
      <dgm:spPr/>
    </dgm:pt>
    <dgm:pt modelId="{3A5FDC96-C550-4FD2-996C-F6F4C4D27A8F}" type="pres">
      <dgm:prSet presAssocID="{07DC5EEB-1654-4ECB-A96A-EED4BE9D4BB4}" presName="tx1" presStyleLbl="revTx" presStyleIdx="4" presStyleCnt="6"/>
      <dgm:spPr/>
    </dgm:pt>
    <dgm:pt modelId="{18DA43D7-826E-4AF0-9F89-A3486301C23B}" type="pres">
      <dgm:prSet presAssocID="{07DC5EEB-1654-4ECB-A96A-EED4BE9D4BB4}" presName="vert1" presStyleCnt="0"/>
      <dgm:spPr/>
    </dgm:pt>
    <dgm:pt modelId="{BA53E94B-5A6F-4F9F-A8FF-1ED99AF97F68}" type="pres">
      <dgm:prSet presAssocID="{A4D5A457-886F-42EF-B4E7-69B609D8F88F}" presName="vertSpace2a" presStyleCnt="0"/>
      <dgm:spPr/>
    </dgm:pt>
    <dgm:pt modelId="{94D1E26F-4B86-4208-A407-4198AE1ECD50}" type="pres">
      <dgm:prSet presAssocID="{A4D5A457-886F-42EF-B4E7-69B609D8F88F}" presName="horz2" presStyleCnt="0"/>
      <dgm:spPr/>
    </dgm:pt>
    <dgm:pt modelId="{D15A314F-957D-49CB-8256-6D9BC82FB8AA}" type="pres">
      <dgm:prSet presAssocID="{A4D5A457-886F-42EF-B4E7-69B609D8F88F}" presName="horzSpace2" presStyleCnt="0"/>
      <dgm:spPr/>
    </dgm:pt>
    <dgm:pt modelId="{46DC91C7-18AA-4574-A112-C9A2BD5F4439}" type="pres">
      <dgm:prSet presAssocID="{A4D5A457-886F-42EF-B4E7-69B609D8F88F}" presName="tx2" presStyleLbl="revTx" presStyleIdx="5" presStyleCnt="6" custScaleX="116973"/>
      <dgm:spPr/>
    </dgm:pt>
    <dgm:pt modelId="{97027739-6D5F-4B95-88D6-141A2DF147D8}" type="pres">
      <dgm:prSet presAssocID="{A4D5A457-886F-42EF-B4E7-69B609D8F88F}" presName="vert2" presStyleCnt="0"/>
      <dgm:spPr/>
    </dgm:pt>
    <dgm:pt modelId="{5A257BBB-399A-4F64-B617-B676DB5ABA74}" type="pres">
      <dgm:prSet presAssocID="{A4D5A457-886F-42EF-B4E7-69B609D8F88F}" presName="thinLine2b" presStyleLbl="callout" presStyleIdx="2" presStyleCnt="3"/>
      <dgm:spPr/>
    </dgm:pt>
    <dgm:pt modelId="{888914B9-8788-428D-9DC7-90EB5B1D519E}" type="pres">
      <dgm:prSet presAssocID="{A4D5A457-886F-42EF-B4E7-69B609D8F88F}" presName="vertSpace2b" presStyleCnt="0"/>
      <dgm:spPr/>
    </dgm:pt>
  </dgm:ptLst>
  <dgm:cxnLst>
    <dgm:cxn modelId="{A38FED00-85A7-427C-9360-47C26F9AB789}" srcId="{666F1301-07F7-4F1E-88B9-30CCDFF34C22}" destId="{FAB24D57-B1C7-4D8E-AC64-2B894434FD26}" srcOrd="0" destOrd="0" parTransId="{CD0FD54E-5BBF-4E82-865D-51354C8CDCA2}" sibTransId="{B23B556F-AEFB-447F-8725-D19838C91DE9}"/>
    <dgm:cxn modelId="{7B18691A-FAB3-4686-A97D-DF2644B3F9A6}" srcId="{1EC23686-56D6-4482-B4E3-3F9784E88994}" destId="{CB88D0C4-6C39-4629-9DEF-57288A3EBE4C}" srcOrd="1" destOrd="0" parTransId="{1A5BA4AE-234F-486F-B65A-ABB37EC6EDAF}" sibTransId="{7ADFA01E-1246-464F-8347-8DA3C53B199C}"/>
    <dgm:cxn modelId="{DC38531B-6C48-4E21-9E36-93D2842F9B84}" type="presOf" srcId="{CB88D0C4-6C39-4629-9DEF-57288A3EBE4C}" destId="{08AA0C45-2EA8-4A5A-B9A4-417D13A57725}" srcOrd="0" destOrd="0" presId="urn:microsoft.com/office/officeart/2008/layout/LinedList"/>
    <dgm:cxn modelId="{9040FF38-6EEA-4666-A414-3D2280579DBA}" type="presOf" srcId="{07DC5EEB-1654-4ECB-A96A-EED4BE9D4BB4}" destId="{3A5FDC96-C550-4FD2-996C-F6F4C4D27A8F}" srcOrd="0" destOrd="0" presId="urn:microsoft.com/office/officeart/2008/layout/LinedList"/>
    <dgm:cxn modelId="{4BE3C33C-6991-44EC-84EE-295343EE4C89}" type="presOf" srcId="{A4D5A457-886F-42EF-B4E7-69B609D8F88F}" destId="{46DC91C7-18AA-4574-A112-C9A2BD5F4439}" srcOrd="0" destOrd="0" presId="urn:microsoft.com/office/officeart/2008/layout/LinedList"/>
    <dgm:cxn modelId="{036F7B60-DD6F-4C94-8437-A6820434121F}" type="presOf" srcId="{FAB24D57-B1C7-4D8E-AC64-2B894434FD26}" destId="{7968BFAA-D933-426F-B804-EB4DB53BB032}" srcOrd="0" destOrd="0" presId="urn:microsoft.com/office/officeart/2008/layout/LinedList"/>
    <dgm:cxn modelId="{1B29266C-7AFA-4A4E-8E97-06DBE57C7894}" type="presOf" srcId="{1EC23686-56D6-4482-B4E3-3F9784E88994}" destId="{5988DC4F-FE75-4C06-A9FD-64902DF6B877}" srcOrd="0" destOrd="0" presId="urn:microsoft.com/office/officeart/2008/layout/LinedList"/>
    <dgm:cxn modelId="{E56D384D-0A6A-4CCA-BA88-B89DDB425E0F}" srcId="{CB88D0C4-6C39-4629-9DEF-57288A3EBE4C}" destId="{B35207EC-8A84-45E2-822E-30EC4F991BE5}" srcOrd="0" destOrd="0" parTransId="{98AF3B30-53E4-48D8-9030-4BA4DD6814FB}" sibTransId="{CC5C0F74-5CFA-4E95-A7C9-A61FC467CCF3}"/>
    <dgm:cxn modelId="{B1199D4E-E707-4AAA-9581-36B20131C921}" type="presOf" srcId="{B35207EC-8A84-45E2-822E-30EC4F991BE5}" destId="{79734A9F-5BC7-428F-865F-1609314A17A3}" srcOrd="0" destOrd="0" presId="urn:microsoft.com/office/officeart/2008/layout/LinedList"/>
    <dgm:cxn modelId="{F78AAD78-4CA1-4A2A-9799-CACE880CEC0E}" srcId="{07DC5EEB-1654-4ECB-A96A-EED4BE9D4BB4}" destId="{A4D5A457-886F-42EF-B4E7-69B609D8F88F}" srcOrd="0" destOrd="0" parTransId="{BCA798BD-A9FA-4E5E-91AB-D66082D47D5C}" sibTransId="{2BE0F2D0-A38B-4B09-BF77-E82C9CCE1007}"/>
    <dgm:cxn modelId="{3AD59AB8-233F-41FA-A27A-3D4AFDFD5371}" type="presOf" srcId="{666F1301-07F7-4F1E-88B9-30CCDFF34C22}" destId="{3EA53F30-D7A4-44DD-9CB2-9B5DC95917CE}" srcOrd="0" destOrd="0" presId="urn:microsoft.com/office/officeart/2008/layout/LinedList"/>
    <dgm:cxn modelId="{70BD86B9-A297-4D90-B59D-12F1AB3DD124}" srcId="{1EC23686-56D6-4482-B4E3-3F9784E88994}" destId="{666F1301-07F7-4F1E-88B9-30CCDFF34C22}" srcOrd="0" destOrd="0" parTransId="{48B1B5E3-336B-4618-B3E0-EEC37F417F42}" sibTransId="{1CCA38C8-B866-440C-8B7A-A6514DD31A53}"/>
    <dgm:cxn modelId="{A3496BEC-7D4E-41F2-B6B2-38A84003D33E}" srcId="{1EC23686-56D6-4482-B4E3-3F9784E88994}" destId="{07DC5EEB-1654-4ECB-A96A-EED4BE9D4BB4}" srcOrd="2" destOrd="0" parTransId="{0B98E39A-7037-46A6-8799-DDA1D4C4A2D3}" sibTransId="{42EB8256-925E-4B15-B238-A97EE64E9CC8}"/>
    <dgm:cxn modelId="{A74EB50B-F3A7-411F-9E06-BB7A6A9F1B91}" type="presParOf" srcId="{5988DC4F-FE75-4C06-A9FD-64902DF6B877}" destId="{EA6A7427-C26E-467E-813F-5EB89BEA23D9}" srcOrd="0" destOrd="0" presId="urn:microsoft.com/office/officeart/2008/layout/LinedList"/>
    <dgm:cxn modelId="{CAAE081D-FDA4-4453-8D5A-DBC213DA03FB}" type="presParOf" srcId="{5988DC4F-FE75-4C06-A9FD-64902DF6B877}" destId="{D10E99F6-4A54-44D0-BE31-F26D7D1B3EA3}" srcOrd="1" destOrd="0" presId="urn:microsoft.com/office/officeart/2008/layout/LinedList"/>
    <dgm:cxn modelId="{4CA97906-3007-40DF-968B-7A220B681590}" type="presParOf" srcId="{D10E99F6-4A54-44D0-BE31-F26D7D1B3EA3}" destId="{3EA53F30-D7A4-44DD-9CB2-9B5DC95917CE}" srcOrd="0" destOrd="0" presId="urn:microsoft.com/office/officeart/2008/layout/LinedList"/>
    <dgm:cxn modelId="{DD558E5D-3040-4E65-93BC-D6D72902B8AD}" type="presParOf" srcId="{D10E99F6-4A54-44D0-BE31-F26D7D1B3EA3}" destId="{2E1415FA-A8EF-45AD-8C03-E394F8FE99BC}" srcOrd="1" destOrd="0" presId="urn:microsoft.com/office/officeart/2008/layout/LinedList"/>
    <dgm:cxn modelId="{C08E0BFD-E406-4182-82B1-6134BB2DB847}" type="presParOf" srcId="{2E1415FA-A8EF-45AD-8C03-E394F8FE99BC}" destId="{EE49A5E0-2C11-4917-ABAC-31E9AB1A18D3}" srcOrd="0" destOrd="0" presId="urn:microsoft.com/office/officeart/2008/layout/LinedList"/>
    <dgm:cxn modelId="{884480CF-9CD9-4681-9E90-D935B0DB6737}" type="presParOf" srcId="{2E1415FA-A8EF-45AD-8C03-E394F8FE99BC}" destId="{EB1DFF77-AB2E-4A4E-8165-E5E7A2623D43}" srcOrd="1" destOrd="0" presId="urn:microsoft.com/office/officeart/2008/layout/LinedList"/>
    <dgm:cxn modelId="{5BE38ED9-001F-4339-902F-7E9A14D072CE}" type="presParOf" srcId="{EB1DFF77-AB2E-4A4E-8165-E5E7A2623D43}" destId="{FA8A6CA5-30E7-42D3-BFB0-CA032E27DC37}" srcOrd="0" destOrd="0" presId="urn:microsoft.com/office/officeart/2008/layout/LinedList"/>
    <dgm:cxn modelId="{C1DBA59F-365F-480D-9BC3-7DC4AF16DB09}" type="presParOf" srcId="{EB1DFF77-AB2E-4A4E-8165-E5E7A2623D43}" destId="{7968BFAA-D933-426F-B804-EB4DB53BB032}" srcOrd="1" destOrd="0" presId="urn:microsoft.com/office/officeart/2008/layout/LinedList"/>
    <dgm:cxn modelId="{258957B8-1875-479F-8A81-1AB7EAC68BF2}" type="presParOf" srcId="{EB1DFF77-AB2E-4A4E-8165-E5E7A2623D43}" destId="{AEB90A72-EE26-4ECD-B682-30AA501420C4}" srcOrd="2" destOrd="0" presId="urn:microsoft.com/office/officeart/2008/layout/LinedList"/>
    <dgm:cxn modelId="{DADF77B4-E584-4DEC-878A-B28ADA5A4244}" type="presParOf" srcId="{2E1415FA-A8EF-45AD-8C03-E394F8FE99BC}" destId="{FD4EA3A4-5E75-48A0-A39B-B976A849C83D}" srcOrd="2" destOrd="0" presId="urn:microsoft.com/office/officeart/2008/layout/LinedList"/>
    <dgm:cxn modelId="{D2756356-C82F-46A0-B6EA-DD807924BBE5}" type="presParOf" srcId="{2E1415FA-A8EF-45AD-8C03-E394F8FE99BC}" destId="{264ED7DA-AB0A-4C87-94B5-4C000F813C64}" srcOrd="3" destOrd="0" presId="urn:microsoft.com/office/officeart/2008/layout/LinedList"/>
    <dgm:cxn modelId="{2B5A9156-494A-4915-9DF7-6E67D30A2530}" type="presParOf" srcId="{5988DC4F-FE75-4C06-A9FD-64902DF6B877}" destId="{84F56FE3-87ED-4674-8042-4F71FE2C080F}" srcOrd="2" destOrd="0" presId="urn:microsoft.com/office/officeart/2008/layout/LinedList"/>
    <dgm:cxn modelId="{0A4CB82C-CB90-4904-97B5-9913FAF4CE1B}" type="presParOf" srcId="{5988DC4F-FE75-4C06-A9FD-64902DF6B877}" destId="{2DCB2617-EBB2-40F5-8AA5-C8DADAEDDE4C}" srcOrd="3" destOrd="0" presId="urn:microsoft.com/office/officeart/2008/layout/LinedList"/>
    <dgm:cxn modelId="{DF80B97D-5A9E-414C-94C9-4863668A378F}" type="presParOf" srcId="{2DCB2617-EBB2-40F5-8AA5-C8DADAEDDE4C}" destId="{08AA0C45-2EA8-4A5A-B9A4-417D13A57725}" srcOrd="0" destOrd="0" presId="urn:microsoft.com/office/officeart/2008/layout/LinedList"/>
    <dgm:cxn modelId="{30A1CCBC-63F1-46E9-8655-0016573C5388}" type="presParOf" srcId="{2DCB2617-EBB2-40F5-8AA5-C8DADAEDDE4C}" destId="{BD216979-3D3F-493E-AD18-F03001CFDF45}" srcOrd="1" destOrd="0" presId="urn:microsoft.com/office/officeart/2008/layout/LinedList"/>
    <dgm:cxn modelId="{4DB0A9FD-ACB0-4B57-B349-B8F170DDF20A}" type="presParOf" srcId="{BD216979-3D3F-493E-AD18-F03001CFDF45}" destId="{B192D001-AA63-4C11-BD30-071F8B5F386E}" srcOrd="0" destOrd="0" presId="urn:microsoft.com/office/officeart/2008/layout/LinedList"/>
    <dgm:cxn modelId="{232D9696-EDE4-4712-A503-5D538E8A9FE1}" type="presParOf" srcId="{BD216979-3D3F-493E-AD18-F03001CFDF45}" destId="{7269B0BA-EDC0-4A88-98DF-02659FBE7D9A}" srcOrd="1" destOrd="0" presId="urn:microsoft.com/office/officeart/2008/layout/LinedList"/>
    <dgm:cxn modelId="{46D39BB5-334F-40D6-8B42-F2AD378AE216}" type="presParOf" srcId="{7269B0BA-EDC0-4A88-98DF-02659FBE7D9A}" destId="{7F6475B2-EFF1-42B8-A2EC-2B6CCD83F651}" srcOrd="0" destOrd="0" presId="urn:microsoft.com/office/officeart/2008/layout/LinedList"/>
    <dgm:cxn modelId="{B8935848-B8C8-491F-B208-CD113F97F022}" type="presParOf" srcId="{7269B0BA-EDC0-4A88-98DF-02659FBE7D9A}" destId="{79734A9F-5BC7-428F-865F-1609314A17A3}" srcOrd="1" destOrd="0" presId="urn:microsoft.com/office/officeart/2008/layout/LinedList"/>
    <dgm:cxn modelId="{D2781A34-D33F-43A2-9AD4-E01EA4930786}" type="presParOf" srcId="{7269B0BA-EDC0-4A88-98DF-02659FBE7D9A}" destId="{B42E8AAF-E43A-4EFC-9F35-CA3A1E63D17C}" srcOrd="2" destOrd="0" presId="urn:microsoft.com/office/officeart/2008/layout/LinedList"/>
    <dgm:cxn modelId="{61C0A40B-0A29-48EF-A2B3-9A1067AF7735}" type="presParOf" srcId="{BD216979-3D3F-493E-AD18-F03001CFDF45}" destId="{BF241F72-0805-430F-99B8-D2223DD0B1BF}" srcOrd="2" destOrd="0" presId="urn:microsoft.com/office/officeart/2008/layout/LinedList"/>
    <dgm:cxn modelId="{0CB036E6-E898-49B9-8990-765341AB35CD}" type="presParOf" srcId="{BD216979-3D3F-493E-AD18-F03001CFDF45}" destId="{B2F74613-8F75-432C-B5B1-2C67649CE80F}" srcOrd="3" destOrd="0" presId="urn:microsoft.com/office/officeart/2008/layout/LinedList"/>
    <dgm:cxn modelId="{5FA65985-A52D-4561-A291-983A8906E1DA}" type="presParOf" srcId="{5988DC4F-FE75-4C06-A9FD-64902DF6B877}" destId="{DF8C7F68-7EDE-4141-B5AA-2530F7324047}" srcOrd="4" destOrd="0" presId="urn:microsoft.com/office/officeart/2008/layout/LinedList"/>
    <dgm:cxn modelId="{0A40D55B-E3F0-4F92-801F-9063DADD94B9}" type="presParOf" srcId="{5988DC4F-FE75-4C06-A9FD-64902DF6B877}" destId="{3DD8730C-5B5A-4708-8EB9-CF782BA4ADBF}" srcOrd="5" destOrd="0" presId="urn:microsoft.com/office/officeart/2008/layout/LinedList"/>
    <dgm:cxn modelId="{36F3CF1E-2D58-4F7F-8E4B-1ED71F457B4B}" type="presParOf" srcId="{3DD8730C-5B5A-4708-8EB9-CF782BA4ADBF}" destId="{3A5FDC96-C550-4FD2-996C-F6F4C4D27A8F}" srcOrd="0" destOrd="0" presId="urn:microsoft.com/office/officeart/2008/layout/LinedList"/>
    <dgm:cxn modelId="{8162B750-5D47-4F8A-964F-45B76233A8DE}" type="presParOf" srcId="{3DD8730C-5B5A-4708-8EB9-CF782BA4ADBF}" destId="{18DA43D7-826E-4AF0-9F89-A3486301C23B}" srcOrd="1" destOrd="0" presId="urn:microsoft.com/office/officeart/2008/layout/LinedList"/>
    <dgm:cxn modelId="{048F662C-B362-4586-A3C0-2F8CA5A71A3E}" type="presParOf" srcId="{18DA43D7-826E-4AF0-9F89-A3486301C23B}" destId="{BA53E94B-5A6F-4F9F-A8FF-1ED99AF97F68}" srcOrd="0" destOrd="0" presId="urn:microsoft.com/office/officeart/2008/layout/LinedList"/>
    <dgm:cxn modelId="{E84778CD-F25F-499F-8CCB-90A28B649942}" type="presParOf" srcId="{18DA43D7-826E-4AF0-9F89-A3486301C23B}" destId="{94D1E26F-4B86-4208-A407-4198AE1ECD50}" srcOrd="1" destOrd="0" presId="urn:microsoft.com/office/officeart/2008/layout/LinedList"/>
    <dgm:cxn modelId="{F1C6D374-D47A-487B-8D12-4326DC099CE2}" type="presParOf" srcId="{94D1E26F-4B86-4208-A407-4198AE1ECD50}" destId="{D15A314F-957D-49CB-8256-6D9BC82FB8AA}" srcOrd="0" destOrd="0" presId="urn:microsoft.com/office/officeart/2008/layout/LinedList"/>
    <dgm:cxn modelId="{17CE7E46-DB30-4EE4-8945-ED93B79FFC1E}" type="presParOf" srcId="{94D1E26F-4B86-4208-A407-4198AE1ECD50}" destId="{46DC91C7-18AA-4574-A112-C9A2BD5F4439}" srcOrd="1" destOrd="0" presId="urn:microsoft.com/office/officeart/2008/layout/LinedList"/>
    <dgm:cxn modelId="{1000D938-9D72-4984-85D7-85057B4DB049}" type="presParOf" srcId="{94D1E26F-4B86-4208-A407-4198AE1ECD50}" destId="{97027739-6D5F-4B95-88D6-141A2DF147D8}" srcOrd="2" destOrd="0" presId="urn:microsoft.com/office/officeart/2008/layout/LinedList"/>
    <dgm:cxn modelId="{04FC15E4-F003-47AA-8475-AA74A70FCDFF}" type="presParOf" srcId="{18DA43D7-826E-4AF0-9F89-A3486301C23B}" destId="{5A257BBB-399A-4F64-B617-B676DB5ABA74}" srcOrd="2" destOrd="0" presId="urn:microsoft.com/office/officeart/2008/layout/LinedList"/>
    <dgm:cxn modelId="{A966C2C1-D10B-486C-A504-AE67531A2155}" type="presParOf" srcId="{18DA43D7-826E-4AF0-9F89-A3486301C23B}" destId="{888914B9-8788-428D-9DC7-90EB5B1D519E}" srcOrd="3"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3CFA26-5783-472C-AEA4-7474BCE7ED76}">
      <dsp:nvSpPr>
        <dsp:cNvPr id="0" name=""/>
        <dsp:cNvSpPr/>
      </dsp:nvSpPr>
      <dsp:spPr>
        <a:xfrm>
          <a:off x="0" y="1167"/>
          <a:ext cx="4462462" cy="497605"/>
        </a:xfrm>
        <a:prstGeom prst="roundRect">
          <a:avLst>
            <a:gd name="adj" fmla="val 10000"/>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4244F91-F78D-44B7-A3EF-985F7CA01A3E}">
      <dsp:nvSpPr>
        <dsp:cNvPr id="0" name=""/>
        <dsp:cNvSpPr/>
      </dsp:nvSpPr>
      <dsp:spPr>
        <a:xfrm>
          <a:off x="155971" y="98889"/>
          <a:ext cx="273682" cy="273682"/>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ADB98073-9A16-429B-B3E4-78C87520E3BD}">
      <dsp:nvSpPr>
        <dsp:cNvPr id="0" name=""/>
        <dsp:cNvSpPr/>
      </dsp:nvSpPr>
      <dsp:spPr>
        <a:xfrm>
          <a:off x="496007" y="1167"/>
          <a:ext cx="3887727" cy="4976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2663" tIns="52663" rIns="52663" bIns="52663" numCol="1" spcCol="1270" rtlCol="0" anchor="ctr" anchorCtr="0">
          <a:noAutofit/>
        </a:bodyPr>
        <a:lstStyle/>
        <a:p>
          <a:pPr marL="0" lvl="0" indent="0" algn="l" defTabSz="800100">
            <a:lnSpc>
              <a:spcPct val="100000"/>
            </a:lnSpc>
            <a:spcBef>
              <a:spcPct val="0"/>
            </a:spcBef>
            <a:spcAft>
              <a:spcPct val="35000"/>
            </a:spcAft>
            <a:buNone/>
          </a:pPr>
          <a:r>
            <a:rPr lang="en-US" altLang="zh-TW" sz="1800" kern="1200" noProof="0" dirty="0">
              <a:solidFill>
                <a:prstClr val="white"/>
              </a:solidFill>
              <a:latin typeface="Microsoft JhengHei UI" panose="020B0604030504040204" pitchFamily="34" charset="-120"/>
              <a:ea typeface="Microsoft JhengHei UI" panose="020B0604030504040204" pitchFamily="34" charset="-120"/>
              <a:cs typeface="+mn-cs"/>
            </a:rPr>
            <a:t>INTRODUCTION</a:t>
          </a:r>
          <a:endParaRPr lang="zh-TW" altLang="en-US" sz="1800" kern="1200" noProof="0" dirty="0">
            <a:solidFill>
              <a:prstClr val="white"/>
            </a:solidFill>
            <a:latin typeface="Microsoft JhengHei UI" panose="020B0604030504040204" pitchFamily="34" charset="-120"/>
            <a:ea typeface="Microsoft JhengHei UI" panose="020B0604030504040204" pitchFamily="34" charset="-120"/>
            <a:cs typeface="+mn-cs"/>
          </a:endParaRPr>
        </a:p>
      </dsp:txBody>
      <dsp:txXfrm>
        <a:off x="496007" y="1167"/>
        <a:ext cx="3887727" cy="497605"/>
      </dsp:txXfrm>
    </dsp:sp>
    <dsp:sp modelId="{92FAFA61-277F-4763-B110-7FC285F8CB15}">
      <dsp:nvSpPr>
        <dsp:cNvPr id="0" name=""/>
        <dsp:cNvSpPr/>
      </dsp:nvSpPr>
      <dsp:spPr>
        <a:xfrm>
          <a:off x="0" y="617735"/>
          <a:ext cx="4462462" cy="497605"/>
        </a:xfrm>
        <a:prstGeom prst="roundRect">
          <a:avLst>
            <a:gd name="adj" fmla="val 10000"/>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3300A1D-434B-4C4E-8590-BFF398413919}">
      <dsp:nvSpPr>
        <dsp:cNvPr id="0" name=""/>
        <dsp:cNvSpPr/>
      </dsp:nvSpPr>
      <dsp:spPr>
        <a:xfrm>
          <a:off x="150525" y="735135"/>
          <a:ext cx="273682" cy="273682"/>
        </a:xfrm>
        <a:prstGeom prst="rect">
          <a:avLst/>
        </a:prstGeom>
        <a:blipFill rotWithShape="1">
          <a:blip xmlns:r="http://schemas.openxmlformats.org/officeDocument/2006/relationships" r:embed="rId3"/>
          <a:srcRect/>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B3C0F7C3-813F-464E-916E-F80DAAA07ACD}">
      <dsp:nvSpPr>
        <dsp:cNvPr id="0" name=""/>
        <dsp:cNvSpPr/>
      </dsp:nvSpPr>
      <dsp:spPr>
        <a:xfrm>
          <a:off x="496007" y="623174"/>
          <a:ext cx="3887727" cy="4976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2663" tIns="52663" rIns="52663" bIns="52663" numCol="1" spcCol="1270" rtlCol="0" anchor="ctr" anchorCtr="0">
          <a:noAutofit/>
        </a:bodyPr>
        <a:lstStyle/>
        <a:p>
          <a:pPr marL="0" lvl="0" indent="0" algn="l" defTabSz="800100">
            <a:lnSpc>
              <a:spcPct val="100000"/>
            </a:lnSpc>
            <a:spcBef>
              <a:spcPct val="0"/>
            </a:spcBef>
            <a:spcAft>
              <a:spcPct val="35000"/>
            </a:spcAft>
            <a:buNone/>
          </a:pPr>
          <a:r>
            <a:rPr lang="en-US" altLang="zh-TW" sz="1800" kern="1200" noProof="0" dirty="0">
              <a:solidFill>
                <a:schemeClr val="tx1"/>
              </a:solidFill>
              <a:latin typeface="Microsoft JhengHei UI" panose="020B0604030504040204" pitchFamily="34" charset="-120"/>
              <a:ea typeface="Microsoft JhengHei UI" panose="020B0604030504040204" pitchFamily="34" charset="-120"/>
            </a:rPr>
            <a:t>METHODS</a:t>
          </a:r>
          <a:endParaRPr lang="zh-TW" altLang="en-US" sz="1800" kern="1200" noProof="0" dirty="0">
            <a:solidFill>
              <a:schemeClr val="tx1"/>
            </a:solidFill>
            <a:latin typeface="Microsoft JhengHei UI" panose="020B0604030504040204" pitchFamily="34" charset="-120"/>
            <a:ea typeface="Microsoft JhengHei UI" panose="020B0604030504040204" pitchFamily="34" charset="-120"/>
          </a:endParaRPr>
        </a:p>
      </dsp:txBody>
      <dsp:txXfrm>
        <a:off x="496007" y="623174"/>
        <a:ext cx="3887727" cy="497605"/>
      </dsp:txXfrm>
    </dsp:sp>
    <dsp:sp modelId="{076138F6-ECA1-482E-996E-9880FB31D2B3}">
      <dsp:nvSpPr>
        <dsp:cNvPr id="0" name=""/>
        <dsp:cNvSpPr/>
      </dsp:nvSpPr>
      <dsp:spPr>
        <a:xfrm>
          <a:off x="0" y="1245181"/>
          <a:ext cx="4462462" cy="497605"/>
        </a:xfrm>
        <a:prstGeom prst="roundRect">
          <a:avLst>
            <a:gd name="adj" fmla="val 10000"/>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0A6A1BF-2EAD-4602-81E6-9CC50C37F6AE}">
      <dsp:nvSpPr>
        <dsp:cNvPr id="0" name=""/>
        <dsp:cNvSpPr/>
      </dsp:nvSpPr>
      <dsp:spPr>
        <a:xfrm>
          <a:off x="150525" y="1357142"/>
          <a:ext cx="273682" cy="273682"/>
        </a:xfrm>
        <a:prstGeom prst="rect">
          <a:avLst/>
        </a:prstGeom>
        <a:blipFill rotWithShape="1">
          <a:blip xmlns:r="http://schemas.openxmlformats.org/officeDocument/2006/relationships" r:embed="rId4"/>
          <a:srcRect/>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EDE4884-2B85-4A48-9870-BA341962788C}">
      <dsp:nvSpPr>
        <dsp:cNvPr id="0" name=""/>
        <dsp:cNvSpPr/>
      </dsp:nvSpPr>
      <dsp:spPr>
        <a:xfrm>
          <a:off x="496007" y="1245181"/>
          <a:ext cx="3887727" cy="4976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2663" tIns="52663" rIns="52663" bIns="52663" numCol="1" spcCol="1270" rtlCol="0" anchor="ctr" anchorCtr="0">
          <a:noAutofit/>
        </a:bodyPr>
        <a:lstStyle/>
        <a:p>
          <a:pPr marL="0" lvl="0" indent="0" algn="l" defTabSz="800100">
            <a:lnSpc>
              <a:spcPct val="100000"/>
            </a:lnSpc>
            <a:spcBef>
              <a:spcPct val="0"/>
            </a:spcBef>
            <a:spcAft>
              <a:spcPct val="35000"/>
            </a:spcAft>
            <a:buNone/>
          </a:pPr>
          <a:r>
            <a:rPr lang="en-US" altLang="zh-TW" sz="1800" b="0" i="0" kern="1200" noProof="0" dirty="0">
              <a:solidFill>
                <a:schemeClr val="tx1"/>
              </a:solidFill>
              <a:latin typeface="Microsoft JhengHei UI" panose="020B0604030504040204" pitchFamily="34" charset="-120"/>
              <a:ea typeface="Microsoft JhengHei UI" panose="020B0604030504040204" pitchFamily="34" charset="-120"/>
            </a:rPr>
            <a:t>RESULTS</a:t>
          </a:r>
          <a:endParaRPr lang="zh-TW" altLang="en-US" sz="1800" b="0" kern="1200" noProof="0" dirty="0">
            <a:solidFill>
              <a:schemeClr val="tx1"/>
            </a:solidFill>
            <a:latin typeface="Microsoft JhengHei UI" panose="020B0604030504040204" pitchFamily="34" charset="-120"/>
            <a:ea typeface="Microsoft JhengHei UI" panose="020B0604030504040204" pitchFamily="34" charset="-120"/>
          </a:endParaRPr>
        </a:p>
      </dsp:txBody>
      <dsp:txXfrm>
        <a:off x="496007" y="1245181"/>
        <a:ext cx="3887727" cy="497605"/>
      </dsp:txXfrm>
    </dsp:sp>
    <dsp:sp modelId="{52D1A73F-1EFB-4978-8C3A-80B019B441CD}">
      <dsp:nvSpPr>
        <dsp:cNvPr id="0" name=""/>
        <dsp:cNvSpPr/>
      </dsp:nvSpPr>
      <dsp:spPr>
        <a:xfrm>
          <a:off x="0" y="1867188"/>
          <a:ext cx="4462462" cy="497605"/>
        </a:xfrm>
        <a:prstGeom prst="roundRect">
          <a:avLst>
            <a:gd name="adj" fmla="val 10000"/>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FB8A484-CBC3-433E-86CC-14FE30C98C1D}">
      <dsp:nvSpPr>
        <dsp:cNvPr id="0" name=""/>
        <dsp:cNvSpPr/>
      </dsp:nvSpPr>
      <dsp:spPr>
        <a:xfrm>
          <a:off x="150525" y="1979149"/>
          <a:ext cx="273682" cy="273682"/>
        </a:xfrm>
        <a:prstGeom prst="rect">
          <a:avLst/>
        </a:prstGeom>
        <a:blipFill rotWithShape="1">
          <a:blip xmlns:r="http://schemas.openxmlformats.org/officeDocument/2006/relationships" r:embed="rId5"/>
          <a:srcRect/>
          <a:stretch>
            <a:fillRect/>
          </a:stretch>
        </a:blipFill>
        <a:ln w="15875" cap="rnd" cmpd="sng" algn="ctr">
          <a:solidFill>
            <a:schemeClr val="lt2">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0C323BA-4558-4A2E-AC63-87DD534F2433}">
      <dsp:nvSpPr>
        <dsp:cNvPr id="0" name=""/>
        <dsp:cNvSpPr/>
      </dsp:nvSpPr>
      <dsp:spPr>
        <a:xfrm>
          <a:off x="574734" y="1867188"/>
          <a:ext cx="3887727" cy="4976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2663" tIns="52663" rIns="52663" bIns="52663" numCol="1" spcCol="1270" anchor="ctr" anchorCtr="0">
          <a:noAutofit/>
        </a:bodyPr>
        <a:lstStyle/>
        <a:p>
          <a:pPr marL="0" lvl="0" indent="0" algn="l" defTabSz="800100">
            <a:lnSpc>
              <a:spcPct val="100000"/>
            </a:lnSpc>
            <a:spcBef>
              <a:spcPct val="0"/>
            </a:spcBef>
            <a:spcAft>
              <a:spcPct val="35000"/>
            </a:spcAft>
            <a:buNone/>
          </a:pPr>
          <a:r>
            <a:rPr lang="en-US" sz="1800" kern="1200" dirty="0">
              <a:solidFill>
                <a:schemeClr val="tx1"/>
              </a:solidFill>
            </a:rPr>
            <a:t>DISCUSSION</a:t>
          </a:r>
        </a:p>
      </dsp:txBody>
      <dsp:txXfrm>
        <a:off x="574734" y="1867188"/>
        <a:ext cx="3887727" cy="497605"/>
      </dsp:txXfrm>
    </dsp:sp>
    <dsp:sp modelId="{D8E637A5-A894-4D89-AECC-AADA2FAB5376}">
      <dsp:nvSpPr>
        <dsp:cNvPr id="0" name=""/>
        <dsp:cNvSpPr/>
      </dsp:nvSpPr>
      <dsp:spPr>
        <a:xfrm>
          <a:off x="0" y="2489194"/>
          <a:ext cx="4462462" cy="497605"/>
        </a:xfrm>
        <a:prstGeom prst="roundRect">
          <a:avLst>
            <a:gd name="adj" fmla="val 10000"/>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FE45324-2453-43A9-BF10-9E99516B9723}">
      <dsp:nvSpPr>
        <dsp:cNvPr id="0" name=""/>
        <dsp:cNvSpPr/>
      </dsp:nvSpPr>
      <dsp:spPr>
        <a:xfrm>
          <a:off x="150525" y="2601156"/>
          <a:ext cx="273682" cy="273682"/>
        </a:xfrm>
        <a:prstGeom prst="rect">
          <a:avLst/>
        </a:prstGeom>
        <a:blipFill rotWithShape="1">
          <a:blip xmlns:r="http://schemas.openxmlformats.org/officeDocument/2006/relationships" r:embed="rId6"/>
          <a:srcRect/>
          <a:stretch>
            <a:fillRect/>
          </a:stretch>
        </a:blipFill>
        <a:ln w="15875" cap="rnd" cmpd="sng" algn="ctr">
          <a:solidFill>
            <a:schemeClr val="lt2">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12AF5BA-BC87-4099-8ACD-E4D231742F2B}">
      <dsp:nvSpPr>
        <dsp:cNvPr id="0" name=""/>
        <dsp:cNvSpPr/>
      </dsp:nvSpPr>
      <dsp:spPr>
        <a:xfrm>
          <a:off x="574734" y="2489194"/>
          <a:ext cx="3887727" cy="4976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2663" tIns="52663" rIns="52663" bIns="52663" numCol="1" spcCol="1270" anchor="ctr" anchorCtr="0">
          <a:noAutofit/>
        </a:bodyPr>
        <a:lstStyle/>
        <a:p>
          <a:pPr marL="0" lvl="0" indent="0" algn="l" defTabSz="844550">
            <a:lnSpc>
              <a:spcPct val="100000"/>
            </a:lnSpc>
            <a:spcBef>
              <a:spcPct val="0"/>
            </a:spcBef>
            <a:spcAft>
              <a:spcPct val="35000"/>
            </a:spcAft>
            <a:buNone/>
          </a:pPr>
          <a:r>
            <a:rPr lang="en-US" sz="1900" kern="1200" dirty="0">
              <a:solidFill>
                <a:schemeClr val="tx1"/>
              </a:solidFill>
            </a:rPr>
            <a:t>CONCLUSIONS</a:t>
          </a:r>
        </a:p>
      </dsp:txBody>
      <dsp:txXfrm>
        <a:off x="574734" y="2489194"/>
        <a:ext cx="3887727" cy="497605"/>
      </dsp:txXfrm>
    </dsp:sp>
    <dsp:sp modelId="{34E5B8B2-8055-44B8-9178-7BC689407EA0}">
      <dsp:nvSpPr>
        <dsp:cNvPr id="0" name=""/>
        <dsp:cNvSpPr/>
      </dsp:nvSpPr>
      <dsp:spPr>
        <a:xfrm>
          <a:off x="0" y="3111201"/>
          <a:ext cx="4462462" cy="497605"/>
        </a:xfrm>
        <a:prstGeom prst="roundRect">
          <a:avLst>
            <a:gd name="adj" fmla="val 10000"/>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EFBC2F9-D82F-49B5-9113-D2F4524C9D73}">
      <dsp:nvSpPr>
        <dsp:cNvPr id="0" name=""/>
        <dsp:cNvSpPr/>
      </dsp:nvSpPr>
      <dsp:spPr>
        <a:xfrm>
          <a:off x="150525" y="3223163"/>
          <a:ext cx="273682" cy="273682"/>
        </a:xfrm>
        <a:prstGeom prst="rect">
          <a:avLst/>
        </a:prstGeom>
        <a:blipFill rotWithShape="1">
          <a:blip xmlns:r="http://schemas.openxmlformats.org/officeDocument/2006/relationships" r:embed="rId7"/>
          <a:srcRect/>
          <a:stretch>
            <a:fillRect/>
          </a:stretch>
        </a:blipFill>
        <a:ln w="15875" cap="rnd" cmpd="sng" algn="ctr">
          <a:solidFill>
            <a:schemeClr val="lt2">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7248290-14D8-4C82-A43A-7AF67DEEC9A4}">
      <dsp:nvSpPr>
        <dsp:cNvPr id="0" name=""/>
        <dsp:cNvSpPr/>
      </dsp:nvSpPr>
      <dsp:spPr>
        <a:xfrm>
          <a:off x="574734" y="3111201"/>
          <a:ext cx="3887727" cy="4976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2663" tIns="52663" rIns="52663" bIns="52663" numCol="1" spcCol="1270" anchor="ctr" anchorCtr="0">
          <a:noAutofit/>
        </a:bodyPr>
        <a:lstStyle/>
        <a:p>
          <a:pPr marL="0" lvl="0" indent="0" algn="l" defTabSz="844550">
            <a:lnSpc>
              <a:spcPct val="100000"/>
            </a:lnSpc>
            <a:spcBef>
              <a:spcPct val="0"/>
            </a:spcBef>
            <a:spcAft>
              <a:spcPct val="35000"/>
            </a:spcAft>
            <a:buNone/>
          </a:pPr>
          <a:r>
            <a:rPr lang="en-US" sz="1900" kern="1200" dirty="0">
              <a:solidFill>
                <a:schemeClr val="tx1"/>
              </a:solidFill>
            </a:rPr>
            <a:t>IMPLICATIONS</a:t>
          </a:r>
        </a:p>
      </dsp:txBody>
      <dsp:txXfrm>
        <a:off x="574734" y="3111201"/>
        <a:ext cx="3887727" cy="49760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ECDC01-1565-46F9-A11A-4B01D80F1B62}">
      <dsp:nvSpPr>
        <dsp:cNvPr id="0" name=""/>
        <dsp:cNvSpPr/>
      </dsp:nvSpPr>
      <dsp:spPr>
        <a:xfrm>
          <a:off x="2728101" y="3645"/>
          <a:ext cx="3409184" cy="852296"/>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zh-TW" altLang="en-US" sz="2000" kern="1200" dirty="0"/>
            <a:t>明確定義相關名詞</a:t>
          </a:r>
          <a:endParaRPr lang="en-US" sz="2000" kern="1200" dirty="0"/>
        </a:p>
      </dsp:txBody>
      <dsp:txXfrm>
        <a:off x="2753064" y="28608"/>
        <a:ext cx="3359258" cy="802370"/>
      </dsp:txXfrm>
    </dsp:sp>
    <dsp:sp modelId="{7736441A-DD52-4CE2-99AA-51D0A63E35B1}">
      <dsp:nvSpPr>
        <dsp:cNvPr id="0" name=""/>
        <dsp:cNvSpPr/>
      </dsp:nvSpPr>
      <dsp:spPr>
        <a:xfrm rot="5400000">
          <a:off x="4272887" y="877248"/>
          <a:ext cx="319611" cy="38353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rot="-5400000">
        <a:off x="4317634" y="909209"/>
        <a:ext cx="230119" cy="223728"/>
      </dsp:txXfrm>
    </dsp:sp>
    <dsp:sp modelId="{8F1659DE-8693-42B2-8EAD-DDB411E9919E}">
      <dsp:nvSpPr>
        <dsp:cNvPr id="0" name=""/>
        <dsp:cNvSpPr/>
      </dsp:nvSpPr>
      <dsp:spPr>
        <a:xfrm>
          <a:off x="2728101" y="1282089"/>
          <a:ext cx="3409184" cy="852296"/>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zh-TW" altLang="en-US" sz="2000" kern="1200" dirty="0"/>
            <a:t>資料庫搜尋</a:t>
          </a:r>
          <a:endParaRPr lang="en-US" sz="2000" kern="1200" dirty="0"/>
        </a:p>
        <a:p>
          <a:pPr marL="228600" lvl="1" indent="-228600" algn="l" defTabSz="889000">
            <a:lnSpc>
              <a:spcPct val="90000"/>
            </a:lnSpc>
            <a:spcBef>
              <a:spcPct val="0"/>
            </a:spcBef>
            <a:spcAft>
              <a:spcPct val="15000"/>
            </a:spcAft>
            <a:buChar char="•"/>
          </a:pPr>
          <a:r>
            <a:rPr lang="zh-TW" altLang="en-US" sz="2000" kern="1200" dirty="0"/>
            <a:t>含人工搜尋及詢問專家</a:t>
          </a:r>
          <a:endParaRPr lang="en-US" sz="2000" kern="1200" dirty="0"/>
        </a:p>
      </dsp:txBody>
      <dsp:txXfrm>
        <a:off x="2753064" y="1307052"/>
        <a:ext cx="3359258" cy="802370"/>
      </dsp:txXfrm>
    </dsp:sp>
    <dsp:sp modelId="{418D3A66-9ACB-4D50-8919-57EEF9F557AB}">
      <dsp:nvSpPr>
        <dsp:cNvPr id="0" name=""/>
        <dsp:cNvSpPr/>
      </dsp:nvSpPr>
      <dsp:spPr>
        <a:xfrm rot="5400000">
          <a:off x="4272887" y="2155693"/>
          <a:ext cx="319611" cy="38353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rot="-5400000">
        <a:off x="4317634" y="2187654"/>
        <a:ext cx="230119" cy="223728"/>
      </dsp:txXfrm>
    </dsp:sp>
    <dsp:sp modelId="{C8150DA2-4DF0-41D5-9CDA-5665A074064D}">
      <dsp:nvSpPr>
        <dsp:cNvPr id="0" name=""/>
        <dsp:cNvSpPr/>
      </dsp:nvSpPr>
      <dsp:spPr>
        <a:xfrm>
          <a:off x="2728101" y="2560533"/>
          <a:ext cx="3409184" cy="852296"/>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zh-TW" altLang="en-US" sz="2000" kern="1200" dirty="0"/>
            <a:t>初步篩選</a:t>
          </a:r>
          <a:endParaRPr lang="en-US" sz="2000" kern="1200" dirty="0"/>
        </a:p>
        <a:p>
          <a:pPr marL="228600" lvl="1" indent="-228600" algn="l" defTabSz="889000">
            <a:lnSpc>
              <a:spcPct val="90000"/>
            </a:lnSpc>
            <a:spcBef>
              <a:spcPct val="0"/>
            </a:spcBef>
            <a:spcAft>
              <a:spcPct val="15000"/>
            </a:spcAft>
            <a:buChar char="•"/>
          </a:pPr>
          <a:r>
            <a:rPr lang="zh-TW" altLang="en-US" sz="2000" kern="1200" dirty="0"/>
            <a:t>篩選摘要及刪除重覆文章</a:t>
          </a:r>
          <a:endParaRPr lang="en-US" sz="2000" kern="1200" dirty="0"/>
        </a:p>
      </dsp:txBody>
      <dsp:txXfrm>
        <a:off x="2753064" y="2585496"/>
        <a:ext cx="3359258" cy="802370"/>
      </dsp:txXfrm>
    </dsp:sp>
    <dsp:sp modelId="{94992077-376C-43C7-B968-FA845F795F14}">
      <dsp:nvSpPr>
        <dsp:cNvPr id="0" name=""/>
        <dsp:cNvSpPr/>
      </dsp:nvSpPr>
      <dsp:spPr>
        <a:xfrm rot="5400000">
          <a:off x="4272887" y="3434137"/>
          <a:ext cx="319611" cy="38353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rot="-5400000">
        <a:off x="4317634" y="3466098"/>
        <a:ext cx="230119" cy="223728"/>
      </dsp:txXfrm>
    </dsp:sp>
    <dsp:sp modelId="{4240DFCD-7AFB-4AE1-8904-D10BF3804EE1}">
      <dsp:nvSpPr>
        <dsp:cNvPr id="0" name=""/>
        <dsp:cNvSpPr/>
      </dsp:nvSpPr>
      <dsp:spPr>
        <a:xfrm>
          <a:off x="2728101" y="3838978"/>
          <a:ext cx="3409184" cy="852296"/>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zh-TW" altLang="en-US" sz="2000" kern="1200" dirty="0"/>
            <a:t>二次篩選</a:t>
          </a:r>
          <a:endParaRPr lang="en-US" sz="2000" kern="1200" dirty="0"/>
        </a:p>
        <a:p>
          <a:pPr marL="228600" lvl="1" indent="-228600" algn="l" defTabSz="889000">
            <a:lnSpc>
              <a:spcPct val="90000"/>
            </a:lnSpc>
            <a:spcBef>
              <a:spcPct val="0"/>
            </a:spcBef>
            <a:spcAft>
              <a:spcPct val="15000"/>
            </a:spcAft>
            <a:buChar char="•"/>
          </a:pPr>
          <a:r>
            <a:rPr lang="zh-TW" altLang="en-US" sz="2000" kern="1200" dirty="0"/>
            <a:t>閱讀初步篩選後的全文</a:t>
          </a:r>
          <a:endParaRPr lang="en-US" sz="2000" kern="1200" dirty="0"/>
        </a:p>
      </dsp:txBody>
      <dsp:txXfrm>
        <a:off x="2753064" y="3863941"/>
        <a:ext cx="3359258" cy="802370"/>
      </dsp:txXfrm>
    </dsp:sp>
    <dsp:sp modelId="{F76464E6-7E61-4E55-8C9B-9EBE2FC87B31}">
      <dsp:nvSpPr>
        <dsp:cNvPr id="0" name=""/>
        <dsp:cNvSpPr/>
      </dsp:nvSpPr>
      <dsp:spPr>
        <a:xfrm rot="5400000">
          <a:off x="4272887" y="4712581"/>
          <a:ext cx="319611" cy="38353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rot="-5400000">
        <a:off x="4317634" y="4744542"/>
        <a:ext cx="230119" cy="223728"/>
      </dsp:txXfrm>
    </dsp:sp>
    <dsp:sp modelId="{112FB7B5-98C3-44B1-8B41-D71F94BEFDF0}">
      <dsp:nvSpPr>
        <dsp:cNvPr id="0" name=""/>
        <dsp:cNvSpPr/>
      </dsp:nvSpPr>
      <dsp:spPr>
        <a:xfrm>
          <a:off x="2728101" y="5117422"/>
          <a:ext cx="3409184" cy="852296"/>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zh-TW" altLang="en-US" sz="2000" kern="1200" dirty="0"/>
            <a:t>納入回顧並進行編碼及資料分析</a:t>
          </a:r>
          <a:endParaRPr lang="en-US" sz="2000" kern="1200" dirty="0"/>
        </a:p>
      </dsp:txBody>
      <dsp:txXfrm>
        <a:off x="2753064" y="5142385"/>
        <a:ext cx="3359258" cy="80237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E2FD49-C231-47DB-9BEE-A8ECE1C62F91}">
      <dsp:nvSpPr>
        <dsp:cNvPr id="0" name=""/>
        <dsp:cNvSpPr/>
      </dsp:nvSpPr>
      <dsp:spPr>
        <a:xfrm>
          <a:off x="9657" y="91051"/>
          <a:ext cx="9887719" cy="1608248"/>
        </a:xfrm>
        <a:prstGeom prst="roundRect">
          <a:avLst/>
        </a:prstGeom>
        <a:solidFill>
          <a:schemeClr val="accent1">
            <a:shade val="8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l" defTabSz="889000">
            <a:lnSpc>
              <a:spcPct val="90000"/>
            </a:lnSpc>
            <a:spcBef>
              <a:spcPct val="0"/>
            </a:spcBef>
            <a:spcAft>
              <a:spcPct val="35000"/>
            </a:spcAft>
            <a:buNone/>
          </a:pPr>
          <a:r>
            <a:rPr lang="zh-TW" altLang="en-US" sz="2000" b="1" u="sng" kern="1200" dirty="0"/>
            <a:t>學生參與</a:t>
          </a:r>
          <a:r>
            <a:rPr lang="zh-TW" altLang="en-US" sz="2000" kern="1200" dirty="0"/>
            <a:t>：</a:t>
          </a:r>
          <a:r>
            <a:rPr lang="zh-TW" altLang="zh-TW" sz="2000" kern="1200" dirty="0"/>
            <a:t>學生與各種</a:t>
          </a:r>
          <a:r>
            <a:rPr lang="zh-TW" altLang="en-US" sz="2000" kern="1200" dirty="0"/>
            <a:t>群體</a:t>
          </a:r>
          <a:r>
            <a:rPr lang="zh-TW" altLang="zh-TW" sz="2000" kern="1200" dirty="0"/>
            <a:t>的合作</a:t>
          </a:r>
          <a:r>
            <a:rPr lang="zh-TW" altLang="en-US" sz="2000" kern="1200" dirty="0"/>
            <a:t>進行</a:t>
          </a:r>
          <a:r>
            <a:rPr lang="zh-TW" altLang="zh-TW" sz="2000" kern="1200" dirty="0"/>
            <a:t>與健康有關</a:t>
          </a:r>
          <a:r>
            <a:rPr lang="zh-TW" altLang="en-US" sz="2000" kern="1200" dirty="0"/>
            <a:t>議</a:t>
          </a:r>
          <a:r>
            <a:rPr lang="zh-TW" altLang="zh-TW" sz="2000" kern="1200" dirty="0"/>
            <a:t>題的行動</a:t>
          </a:r>
          <a:r>
            <a:rPr lang="zh-TW" altLang="en-US" sz="2000" kern="1200" dirty="0"/>
            <a:t>，為了</a:t>
          </a:r>
          <a:r>
            <a:rPr lang="zh-TW" altLang="zh-TW" sz="2000" kern="1200" dirty="0"/>
            <a:t>影響設計</a:t>
          </a:r>
          <a:r>
            <a:rPr lang="zh-TW" altLang="en-US" sz="2000" kern="1200" dirty="0"/>
            <a:t>、計畫、</a:t>
          </a:r>
          <a:r>
            <a:rPr lang="zh-TW" altLang="zh-TW" sz="2000" kern="1200" dirty="0"/>
            <a:t>實施或評</a:t>
          </a:r>
          <a:r>
            <a:rPr lang="zh-TW" altLang="en-US" sz="2000" kern="1200" dirty="0"/>
            <a:t>估健康促進措施</a:t>
          </a:r>
          <a:r>
            <a:rPr lang="zh-TW" altLang="zh-TW" sz="2000" kern="1200" dirty="0"/>
            <a:t>（</a:t>
          </a:r>
          <a:r>
            <a:rPr lang="en-US" altLang="zh-TW" sz="2000" kern="1200" dirty="0"/>
            <a:t>Potvin</a:t>
          </a:r>
          <a:r>
            <a:rPr lang="zh-TW" altLang="zh-TW" sz="2000" kern="1200" dirty="0"/>
            <a:t>，</a:t>
          </a:r>
          <a:r>
            <a:rPr lang="en-US" altLang="zh-TW" sz="2000" kern="1200" dirty="0"/>
            <a:t>2007</a:t>
          </a:r>
          <a:r>
            <a:rPr lang="zh-TW" altLang="zh-TW" sz="2000" kern="1200" dirty="0"/>
            <a:t>）。可區分</a:t>
          </a:r>
          <a:r>
            <a:rPr lang="zh-TW" altLang="en-US" sz="2000" kern="1200" dirty="0"/>
            <a:t>：（</a:t>
          </a:r>
          <a:r>
            <a:rPr lang="en-US" altLang="zh-TW" sz="2000" kern="1200" dirty="0"/>
            <a:t>1</a:t>
          </a:r>
          <a:r>
            <a:rPr lang="zh-TW" altLang="en-US" sz="2000" kern="1200" dirty="0"/>
            <a:t>）有象</a:t>
          </a:r>
          <a:r>
            <a:rPr lang="zh-TW" altLang="zh-TW" sz="2000" kern="1200" dirty="0"/>
            <a:t>徵意義</a:t>
          </a:r>
          <a:r>
            <a:rPr lang="zh-TW" altLang="en-US" sz="2000" kern="1200" dirty="0"/>
            <a:t>的參與（</a:t>
          </a:r>
          <a:r>
            <a:rPr lang="en-US" altLang="zh-TW" sz="2000" kern="1200" dirty="0"/>
            <a:t>2</a:t>
          </a:r>
          <a:r>
            <a:rPr lang="zh-TW" altLang="en-US" sz="2000" kern="1200" dirty="0"/>
            <a:t>）</a:t>
          </a:r>
          <a:r>
            <a:rPr lang="zh-TW" altLang="zh-TW" sz="2000" kern="1200" dirty="0"/>
            <a:t>真正的參與。真正的參與</a:t>
          </a:r>
          <a:r>
            <a:rPr lang="zh-TW" altLang="en-US" sz="2000" kern="1200" dirty="0"/>
            <a:t>才</a:t>
          </a:r>
          <a:r>
            <a:rPr lang="zh-TW" altLang="zh-TW" sz="2000" kern="1200" dirty="0"/>
            <a:t>具有影響力</a:t>
          </a:r>
          <a:r>
            <a:rPr lang="zh-TW" altLang="en-US" sz="2000" kern="1200" dirty="0"/>
            <a:t>。若只請學生</a:t>
          </a:r>
          <a:r>
            <a:rPr lang="zh-TW" altLang="zh-TW" sz="2000" kern="1200" dirty="0"/>
            <a:t>回答問題</a:t>
          </a:r>
          <a:r>
            <a:rPr lang="zh-TW" altLang="en-US" sz="2000" kern="1200" dirty="0"/>
            <a:t>、</a:t>
          </a:r>
          <a:r>
            <a:rPr lang="zh-TW" altLang="zh-TW" sz="2000" kern="1200" dirty="0"/>
            <a:t>參加活動</a:t>
          </a:r>
          <a:r>
            <a:rPr lang="zh-TW" altLang="en-US" sz="2000" kern="1200" dirty="0"/>
            <a:t>（體育／音樂），僅涉及</a:t>
          </a:r>
          <a:r>
            <a:rPr lang="zh-TW" altLang="zh-TW" sz="2000" kern="1200" dirty="0"/>
            <a:t>個人參與決策（如課</a:t>
          </a:r>
          <a:r>
            <a:rPr lang="zh-TW" altLang="en-US" sz="2000" kern="1200" dirty="0"/>
            <a:t>程選擇</a:t>
          </a:r>
          <a:r>
            <a:rPr lang="zh-TW" altLang="zh-TW" sz="2000" kern="1200" dirty="0"/>
            <a:t>）</a:t>
          </a:r>
          <a:r>
            <a:rPr lang="zh-TW" altLang="en-US" sz="2000" kern="1200" dirty="0"/>
            <a:t>不列入範圍內。</a:t>
          </a:r>
          <a:endParaRPr lang="en-US" sz="2000" kern="1200" dirty="0"/>
        </a:p>
      </dsp:txBody>
      <dsp:txXfrm>
        <a:off x="88165" y="169559"/>
        <a:ext cx="9730703" cy="1451232"/>
      </dsp:txXfrm>
    </dsp:sp>
    <dsp:sp modelId="{728779BC-086C-47DC-B502-6879F258FE18}">
      <dsp:nvSpPr>
        <dsp:cNvPr id="0" name=""/>
        <dsp:cNvSpPr/>
      </dsp:nvSpPr>
      <dsp:spPr>
        <a:xfrm>
          <a:off x="4828" y="1691097"/>
          <a:ext cx="9887719" cy="1608248"/>
        </a:xfrm>
        <a:prstGeom prst="roundRect">
          <a:avLst/>
        </a:prstGeom>
        <a:solidFill>
          <a:schemeClr val="accent1">
            <a:shade val="80000"/>
            <a:hueOff val="379752"/>
            <a:satOff val="-41130"/>
            <a:lumOff val="22002"/>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l" defTabSz="889000">
            <a:lnSpc>
              <a:spcPct val="90000"/>
            </a:lnSpc>
            <a:spcBef>
              <a:spcPct val="0"/>
            </a:spcBef>
            <a:spcAft>
              <a:spcPct val="35000"/>
            </a:spcAft>
            <a:buNone/>
          </a:pPr>
          <a:r>
            <a:rPr lang="zh-TW" altLang="en-US" sz="2000" b="1" u="sng" kern="1200" dirty="0"/>
            <a:t>學校的健康促進措施</a:t>
          </a:r>
          <a:r>
            <a:rPr lang="zh-TW" altLang="en-US" sz="2000" kern="1200" dirty="0"/>
            <a:t>：可以是計畫、介入或以促進健康、健康行為、健康技能，或與其他學校利害關係者有關為目標的學校倡議。</a:t>
          </a:r>
          <a:endParaRPr lang="en-US" sz="2000" kern="1200" dirty="0"/>
        </a:p>
      </dsp:txBody>
      <dsp:txXfrm>
        <a:off x="83336" y="1769605"/>
        <a:ext cx="9730703" cy="1451232"/>
      </dsp:txXfrm>
    </dsp:sp>
    <dsp:sp modelId="{CBAEC831-DC58-43CE-BF80-BE222175AAEF}">
      <dsp:nvSpPr>
        <dsp:cNvPr id="0" name=""/>
        <dsp:cNvSpPr/>
      </dsp:nvSpPr>
      <dsp:spPr>
        <a:xfrm>
          <a:off x="9657" y="3382195"/>
          <a:ext cx="9887719" cy="1608248"/>
        </a:xfrm>
        <a:prstGeom prst="roundRect">
          <a:avLst/>
        </a:prstGeom>
        <a:solidFill>
          <a:schemeClr val="accent1">
            <a:shade val="80000"/>
            <a:hueOff val="759504"/>
            <a:satOff val="-82260"/>
            <a:lumOff val="44003"/>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l" defTabSz="889000">
            <a:lnSpc>
              <a:spcPct val="90000"/>
            </a:lnSpc>
            <a:spcBef>
              <a:spcPct val="0"/>
            </a:spcBef>
            <a:spcAft>
              <a:spcPct val="35000"/>
            </a:spcAft>
            <a:buNone/>
          </a:pPr>
          <a:r>
            <a:rPr lang="zh-TW" altLang="en-US" sz="2000" b="1" kern="1200" dirty="0"/>
            <a:t>學生參與的影響</a:t>
          </a:r>
          <a:r>
            <a:rPr lang="zh-TW" altLang="en-US" sz="2000" kern="1200" dirty="0"/>
            <a:t>：其結果可以是正向、中性或負向。以質性或量性實證研究（問卷、訪談、觀察等）説明學生參與設計、計畫、實施或評估健康促進措施的結果。</a:t>
          </a:r>
          <a:endParaRPr lang="en-US" sz="2000" kern="1200" dirty="0"/>
        </a:p>
      </dsp:txBody>
      <dsp:txXfrm>
        <a:off x="88165" y="3460703"/>
        <a:ext cx="9730703" cy="145123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1DC0F3-D615-4AAC-9653-FB29FDF84467}">
      <dsp:nvSpPr>
        <dsp:cNvPr id="0" name=""/>
        <dsp:cNvSpPr/>
      </dsp:nvSpPr>
      <dsp:spPr>
        <a:xfrm>
          <a:off x="515028" y="417930"/>
          <a:ext cx="9180775" cy="8346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b" anchorCtr="0">
          <a:noAutofit/>
        </a:bodyPr>
        <a:lstStyle/>
        <a:p>
          <a:pPr marL="0" lvl="0" indent="0" algn="l" defTabSz="889000">
            <a:lnSpc>
              <a:spcPct val="90000"/>
            </a:lnSpc>
            <a:spcBef>
              <a:spcPct val="0"/>
            </a:spcBef>
            <a:spcAft>
              <a:spcPct val="35000"/>
            </a:spcAft>
            <a:buNone/>
          </a:pPr>
          <a:r>
            <a:rPr lang="zh-TW" altLang="en-US" sz="2000" kern="1200" dirty="0"/>
            <a:t>搜尋電子資料庫、人工搜尋關鍵期刊、參考文獻及聯繫專家</a:t>
          </a:r>
          <a:endParaRPr lang="en-US" sz="2000" kern="1200" dirty="0"/>
        </a:p>
      </dsp:txBody>
      <dsp:txXfrm>
        <a:off x="515028" y="417930"/>
        <a:ext cx="9180775" cy="834615"/>
      </dsp:txXfrm>
    </dsp:sp>
    <dsp:sp modelId="{FBDD49BC-5211-4676-BB32-A68149FCCC89}">
      <dsp:nvSpPr>
        <dsp:cNvPr id="0" name=""/>
        <dsp:cNvSpPr/>
      </dsp:nvSpPr>
      <dsp:spPr>
        <a:xfrm>
          <a:off x="515028" y="1252546"/>
          <a:ext cx="1224103" cy="204017"/>
        </a:xfrm>
        <a:prstGeom prst="parallelogram">
          <a:avLst>
            <a:gd name="adj" fmla="val 140840"/>
          </a:avLst>
        </a:prstGeom>
        <a:solidFill>
          <a:schemeClr val="accent1">
            <a:shade val="80000"/>
            <a:hueOff val="0"/>
            <a:satOff val="0"/>
            <a:lumOff val="0"/>
            <a:alphaOff val="0"/>
          </a:schemeClr>
        </a:solidFill>
        <a:ln w="1587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162E821-E95F-43AD-B161-06F33785E3C9}">
      <dsp:nvSpPr>
        <dsp:cNvPr id="0" name=""/>
        <dsp:cNvSpPr/>
      </dsp:nvSpPr>
      <dsp:spPr>
        <a:xfrm>
          <a:off x="1810538" y="1252546"/>
          <a:ext cx="1224103" cy="204017"/>
        </a:xfrm>
        <a:prstGeom prst="parallelogram">
          <a:avLst>
            <a:gd name="adj" fmla="val 140840"/>
          </a:avLst>
        </a:prstGeom>
        <a:solidFill>
          <a:schemeClr val="accent1">
            <a:shade val="80000"/>
            <a:hueOff val="28130"/>
            <a:satOff val="-3047"/>
            <a:lumOff val="1630"/>
            <a:alphaOff val="0"/>
          </a:schemeClr>
        </a:solidFill>
        <a:ln w="15875" cap="rnd" cmpd="sng" algn="ctr">
          <a:solidFill>
            <a:schemeClr val="accent1">
              <a:shade val="80000"/>
              <a:hueOff val="28130"/>
              <a:satOff val="-3047"/>
              <a:lumOff val="163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54681C6-F2B3-4D7A-B744-CCDD62E37284}">
      <dsp:nvSpPr>
        <dsp:cNvPr id="0" name=""/>
        <dsp:cNvSpPr/>
      </dsp:nvSpPr>
      <dsp:spPr>
        <a:xfrm>
          <a:off x="3106047" y="1252546"/>
          <a:ext cx="1224103" cy="204017"/>
        </a:xfrm>
        <a:prstGeom prst="parallelogram">
          <a:avLst>
            <a:gd name="adj" fmla="val 140840"/>
          </a:avLst>
        </a:prstGeom>
        <a:solidFill>
          <a:schemeClr val="accent1">
            <a:shade val="80000"/>
            <a:hueOff val="56260"/>
            <a:satOff val="-6093"/>
            <a:lumOff val="3259"/>
            <a:alphaOff val="0"/>
          </a:schemeClr>
        </a:solidFill>
        <a:ln w="15875" cap="rnd" cmpd="sng" algn="ctr">
          <a:solidFill>
            <a:schemeClr val="accent1">
              <a:shade val="80000"/>
              <a:hueOff val="56260"/>
              <a:satOff val="-6093"/>
              <a:lumOff val="325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DDBE2EA-04C5-4502-A75A-478E6507BFF6}">
      <dsp:nvSpPr>
        <dsp:cNvPr id="0" name=""/>
        <dsp:cNvSpPr/>
      </dsp:nvSpPr>
      <dsp:spPr>
        <a:xfrm>
          <a:off x="4401557" y="1252546"/>
          <a:ext cx="1224103" cy="204017"/>
        </a:xfrm>
        <a:prstGeom prst="parallelogram">
          <a:avLst>
            <a:gd name="adj" fmla="val 140840"/>
          </a:avLst>
        </a:prstGeom>
        <a:solidFill>
          <a:schemeClr val="accent1">
            <a:shade val="80000"/>
            <a:hueOff val="84389"/>
            <a:satOff val="-9140"/>
            <a:lumOff val="4889"/>
            <a:alphaOff val="0"/>
          </a:schemeClr>
        </a:solidFill>
        <a:ln w="15875" cap="rnd" cmpd="sng" algn="ctr">
          <a:solidFill>
            <a:schemeClr val="accent1">
              <a:shade val="80000"/>
              <a:hueOff val="84389"/>
              <a:satOff val="-9140"/>
              <a:lumOff val="488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2916C9C-D07F-48E5-BF02-B6089A4291D4}">
      <dsp:nvSpPr>
        <dsp:cNvPr id="0" name=""/>
        <dsp:cNvSpPr/>
      </dsp:nvSpPr>
      <dsp:spPr>
        <a:xfrm>
          <a:off x="5697066" y="1252546"/>
          <a:ext cx="1224103" cy="204017"/>
        </a:xfrm>
        <a:prstGeom prst="parallelogram">
          <a:avLst>
            <a:gd name="adj" fmla="val 140840"/>
          </a:avLst>
        </a:prstGeom>
        <a:solidFill>
          <a:schemeClr val="accent1">
            <a:shade val="80000"/>
            <a:hueOff val="112519"/>
            <a:satOff val="-12187"/>
            <a:lumOff val="6519"/>
            <a:alphaOff val="0"/>
          </a:schemeClr>
        </a:solidFill>
        <a:ln w="15875" cap="rnd" cmpd="sng" algn="ctr">
          <a:solidFill>
            <a:schemeClr val="accent1">
              <a:shade val="80000"/>
              <a:hueOff val="112519"/>
              <a:satOff val="-12187"/>
              <a:lumOff val="651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2040595-1A4B-4357-BCC7-05201709BFE5}">
      <dsp:nvSpPr>
        <dsp:cNvPr id="0" name=""/>
        <dsp:cNvSpPr/>
      </dsp:nvSpPr>
      <dsp:spPr>
        <a:xfrm>
          <a:off x="6992575" y="1252546"/>
          <a:ext cx="1224103" cy="204017"/>
        </a:xfrm>
        <a:prstGeom prst="parallelogram">
          <a:avLst>
            <a:gd name="adj" fmla="val 140840"/>
          </a:avLst>
        </a:prstGeom>
        <a:solidFill>
          <a:schemeClr val="accent1">
            <a:shade val="80000"/>
            <a:hueOff val="140649"/>
            <a:satOff val="-15233"/>
            <a:lumOff val="8149"/>
            <a:alphaOff val="0"/>
          </a:schemeClr>
        </a:solidFill>
        <a:ln w="15875" cap="rnd" cmpd="sng" algn="ctr">
          <a:solidFill>
            <a:schemeClr val="accent1">
              <a:shade val="80000"/>
              <a:hueOff val="140649"/>
              <a:satOff val="-15233"/>
              <a:lumOff val="814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D9331D8-5AD1-4C2B-8010-97F2902470D9}">
      <dsp:nvSpPr>
        <dsp:cNvPr id="0" name=""/>
        <dsp:cNvSpPr/>
      </dsp:nvSpPr>
      <dsp:spPr>
        <a:xfrm>
          <a:off x="8288085" y="1252546"/>
          <a:ext cx="1224103" cy="204017"/>
        </a:xfrm>
        <a:prstGeom prst="parallelogram">
          <a:avLst>
            <a:gd name="adj" fmla="val 140840"/>
          </a:avLst>
        </a:prstGeom>
        <a:solidFill>
          <a:schemeClr val="accent1">
            <a:shade val="80000"/>
            <a:hueOff val="168779"/>
            <a:satOff val="-18280"/>
            <a:lumOff val="9778"/>
            <a:alphaOff val="0"/>
          </a:schemeClr>
        </a:solidFill>
        <a:ln w="15875" cap="rnd" cmpd="sng" algn="ctr">
          <a:solidFill>
            <a:schemeClr val="accent1">
              <a:shade val="80000"/>
              <a:hueOff val="168779"/>
              <a:satOff val="-18280"/>
              <a:lumOff val="977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03718CD-FDBE-4B70-9CE7-AD6DFC5FD596}">
      <dsp:nvSpPr>
        <dsp:cNvPr id="0" name=""/>
        <dsp:cNvSpPr/>
      </dsp:nvSpPr>
      <dsp:spPr>
        <a:xfrm>
          <a:off x="515028" y="1562632"/>
          <a:ext cx="9180775" cy="8346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b" anchorCtr="0">
          <a:noAutofit/>
        </a:bodyPr>
        <a:lstStyle/>
        <a:p>
          <a:pPr marL="0" lvl="0" indent="0" algn="l" defTabSz="889000">
            <a:lnSpc>
              <a:spcPct val="90000"/>
            </a:lnSpc>
            <a:spcBef>
              <a:spcPct val="0"/>
            </a:spcBef>
            <a:spcAft>
              <a:spcPct val="35000"/>
            </a:spcAft>
            <a:buNone/>
          </a:pPr>
          <a:r>
            <a:rPr lang="zh-TW" altLang="en-US" sz="2000" kern="1200" dirty="0"/>
            <a:t>實證文章為主；有經同儕審查的期刊</a:t>
          </a:r>
          <a:endParaRPr lang="en-US" sz="2000" kern="1200" dirty="0"/>
        </a:p>
      </dsp:txBody>
      <dsp:txXfrm>
        <a:off x="515028" y="1562632"/>
        <a:ext cx="9180775" cy="834615"/>
      </dsp:txXfrm>
    </dsp:sp>
    <dsp:sp modelId="{098208F8-EC3E-4B4B-8C29-23C231AE22E3}">
      <dsp:nvSpPr>
        <dsp:cNvPr id="0" name=""/>
        <dsp:cNvSpPr/>
      </dsp:nvSpPr>
      <dsp:spPr>
        <a:xfrm>
          <a:off x="515028" y="2397248"/>
          <a:ext cx="1224103" cy="204017"/>
        </a:xfrm>
        <a:prstGeom prst="parallelogram">
          <a:avLst>
            <a:gd name="adj" fmla="val 140840"/>
          </a:avLst>
        </a:prstGeom>
        <a:solidFill>
          <a:schemeClr val="accent1">
            <a:shade val="80000"/>
            <a:hueOff val="196908"/>
            <a:satOff val="-21327"/>
            <a:lumOff val="11408"/>
            <a:alphaOff val="0"/>
          </a:schemeClr>
        </a:solidFill>
        <a:ln w="15875" cap="rnd" cmpd="sng" algn="ctr">
          <a:solidFill>
            <a:schemeClr val="accent1">
              <a:shade val="80000"/>
              <a:hueOff val="196908"/>
              <a:satOff val="-21327"/>
              <a:lumOff val="1140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8A9910F-F3FE-492E-B1BD-CF401C788B6A}">
      <dsp:nvSpPr>
        <dsp:cNvPr id="0" name=""/>
        <dsp:cNvSpPr/>
      </dsp:nvSpPr>
      <dsp:spPr>
        <a:xfrm>
          <a:off x="1810538" y="2397248"/>
          <a:ext cx="1224103" cy="204017"/>
        </a:xfrm>
        <a:prstGeom prst="parallelogram">
          <a:avLst>
            <a:gd name="adj" fmla="val 140840"/>
          </a:avLst>
        </a:prstGeom>
        <a:solidFill>
          <a:schemeClr val="accent1">
            <a:shade val="80000"/>
            <a:hueOff val="225038"/>
            <a:satOff val="-24373"/>
            <a:lumOff val="13038"/>
            <a:alphaOff val="0"/>
          </a:schemeClr>
        </a:solidFill>
        <a:ln w="15875" cap="rnd" cmpd="sng" algn="ctr">
          <a:solidFill>
            <a:schemeClr val="accent1">
              <a:shade val="80000"/>
              <a:hueOff val="225038"/>
              <a:satOff val="-24373"/>
              <a:lumOff val="1303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F068366-F710-4C5C-A78F-E44F2835B9CE}">
      <dsp:nvSpPr>
        <dsp:cNvPr id="0" name=""/>
        <dsp:cNvSpPr/>
      </dsp:nvSpPr>
      <dsp:spPr>
        <a:xfrm>
          <a:off x="3106047" y="2397248"/>
          <a:ext cx="1224103" cy="204017"/>
        </a:xfrm>
        <a:prstGeom prst="parallelogram">
          <a:avLst>
            <a:gd name="adj" fmla="val 140840"/>
          </a:avLst>
        </a:prstGeom>
        <a:solidFill>
          <a:schemeClr val="accent1">
            <a:shade val="80000"/>
            <a:hueOff val="253168"/>
            <a:satOff val="-27420"/>
            <a:lumOff val="14668"/>
            <a:alphaOff val="0"/>
          </a:schemeClr>
        </a:solidFill>
        <a:ln w="15875" cap="rnd" cmpd="sng" algn="ctr">
          <a:solidFill>
            <a:schemeClr val="accent1">
              <a:shade val="80000"/>
              <a:hueOff val="253168"/>
              <a:satOff val="-27420"/>
              <a:lumOff val="1466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C5DADDB-0EB2-45A2-8426-4D5F831410DA}">
      <dsp:nvSpPr>
        <dsp:cNvPr id="0" name=""/>
        <dsp:cNvSpPr/>
      </dsp:nvSpPr>
      <dsp:spPr>
        <a:xfrm>
          <a:off x="4401557" y="2397248"/>
          <a:ext cx="1224103" cy="204017"/>
        </a:xfrm>
        <a:prstGeom prst="parallelogram">
          <a:avLst>
            <a:gd name="adj" fmla="val 140840"/>
          </a:avLst>
        </a:prstGeom>
        <a:solidFill>
          <a:schemeClr val="accent1">
            <a:shade val="80000"/>
            <a:hueOff val="281298"/>
            <a:satOff val="-30467"/>
            <a:lumOff val="16297"/>
            <a:alphaOff val="0"/>
          </a:schemeClr>
        </a:solidFill>
        <a:ln w="15875" cap="rnd" cmpd="sng" algn="ctr">
          <a:solidFill>
            <a:schemeClr val="accent1">
              <a:shade val="80000"/>
              <a:hueOff val="281298"/>
              <a:satOff val="-30467"/>
              <a:lumOff val="1629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8C6DB11-A81B-4144-B1F6-41688BC27DF3}">
      <dsp:nvSpPr>
        <dsp:cNvPr id="0" name=""/>
        <dsp:cNvSpPr/>
      </dsp:nvSpPr>
      <dsp:spPr>
        <a:xfrm>
          <a:off x="5697066" y="2397248"/>
          <a:ext cx="1224103" cy="204017"/>
        </a:xfrm>
        <a:prstGeom prst="parallelogram">
          <a:avLst>
            <a:gd name="adj" fmla="val 140840"/>
          </a:avLst>
        </a:prstGeom>
        <a:solidFill>
          <a:schemeClr val="accent1">
            <a:shade val="80000"/>
            <a:hueOff val="309428"/>
            <a:satOff val="-33513"/>
            <a:lumOff val="17927"/>
            <a:alphaOff val="0"/>
          </a:schemeClr>
        </a:solidFill>
        <a:ln w="15875" cap="rnd" cmpd="sng" algn="ctr">
          <a:solidFill>
            <a:schemeClr val="accent1">
              <a:shade val="80000"/>
              <a:hueOff val="309428"/>
              <a:satOff val="-33513"/>
              <a:lumOff val="1792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CD2DECB-61FB-4C22-BF40-2A813DE9AC55}">
      <dsp:nvSpPr>
        <dsp:cNvPr id="0" name=""/>
        <dsp:cNvSpPr/>
      </dsp:nvSpPr>
      <dsp:spPr>
        <a:xfrm>
          <a:off x="6992575" y="2397248"/>
          <a:ext cx="1224103" cy="204017"/>
        </a:xfrm>
        <a:prstGeom prst="parallelogram">
          <a:avLst>
            <a:gd name="adj" fmla="val 140840"/>
          </a:avLst>
        </a:prstGeom>
        <a:solidFill>
          <a:schemeClr val="accent1">
            <a:shade val="80000"/>
            <a:hueOff val="337557"/>
            <a:satOff val="-36560"/>
            <a:lumOff val="19557"/>
            <a:alphaOff val="0"/>
          </a:schemeClr>
        </a:solidFill>
        <a:ln w="15875" cap="rnd" cmpd="sng" algn="ctr">
          <a:solidFill>
            <a:schemeClr val="accent1">
              <a:shade val="80000"/>
              <a:hueOff val="337557"/>
              <a:satOff val="-36560"/>
              <a:lumOff val="1955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5FFAA43-46E8-4C66-8D83-535312883429}">
      <dsp:nvSpPr>
        <dsp:cNvPr id="0" name=""/>
        <dsp:cNvSpPr/>
      </dsp:nvSpPr>
      <dsp:spPr>
        <a:xfrm>
          <a:off x="8288085" y="2397248"/>
          <a:ext cx="1224103" cy="204017"/>
        </a:xfrm>
        <a:prstGeom prst="parallelogram">
          <a:avLst>
            <a:gd name="adj" fmla="val 140840"/>
          </a:avLst>
        </a:prstGeom>
        <a:solidFill>
          <a:schemeClr val="accent1">
            <a:shade val="80000"/>
            <a:hueOff val="365687"/>
            <a:satOff val="-39607"/>
            <a:lumOff val="21187"/>
            <a:alphaOff val="0"/>
          </a:schemeClr>
        </a:solidFill>
        <a:ln w="15875" cap="rnd" cmpd="sng" algn="ctr">
          <a:solidFill>
            <a:schemeClr val="accent1">
              <a:shade val="80000"/>
              <a:hueOff val="365687"/>
              <a:satOff val="-39607"/>
              <a:lumOff val="2118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A31D58D-BB0A-4395-BFC9-F62925FD2233}">
      <dsp:nvSpPr>
        <dsp:cNvPr id="0" name=""/>
        <dsp:cNvSpPr/>
      </dsp:nvSpPr>
      <dsp:spPr>
        <a:xfrm>
          <a:off x="515028" y="2707333"/>
          <a:ext cx="9180775" cy="8346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b" anchorCtr="0">
          <a:noAutofit/>
        </a:bodyPr>
        <a:lstStyle/>
        <a:p>
          <a:pPr marL="0" lvl="0" indent="0" algn="l" defTabSz="889000">
            <a:lnSpc>
              <a:spcPct val="90000"/>
            </a:lnSpc>
            <a:spcBef>
              <a:spcPct val="0"/>
            </a:spcBef>
            <a:spcAft>
              <a:spcPct val="35000"/>
            </a:spcAft>
            <a:buNone/>
          </a:pPr>
          <a:r>
            <a:rPr lang="zh-TW" altLang="en-US" sz="2000" kern="1200" dirty="0"/>
            <a:t>搜尋</a:t>
          </a:r>
          <a:r>
            <a:rPr lang="en-US" altLang="zh-TW" sz="2000" kern="1200" dirty="0"/>
            <a:t>1992</a:t>
          </a:r>
          <a:r>
            <a:rPr lang="zh-TW" altLang="en-US" sz="2000" kern="1200" dirty="0"/>
            <a:t>年至</a:t>
          </a:r>
          <a:r>
            <a:rPr lang="en-US" altLang="zh-TW" sz="2000" kern="1200" dirty="0"/>
            <a:t>2010</a:t>
          </a:r>
          <a:r>
            <a:rPr lang="zh-TW" altLang="en-US" sz="2000" kern="1200" dirty="0"/>
            <a:t>年</a:t>
          </a:r>
          <a:r>
            <a:rPr lang="en-US" altLang="zh-TW" sz="2000" kern="1200" dirty="0"/>
            <a:t>9</a:t>
          </a:r>
          <a:r>
            <a:rPr lang="zh-TW" altLang="en-US" sz="2000" kern="1200" dirty="0"/>
            <a:t>月間資料庫之關鍵字、文章名稱、摘要</a:t>
          </a:r>
          <a:endParaRPr lang="en-US" sz="2000" kern="1200" dirty="0"/>
        </a:p>
      </dsp:txBody>
      <dsp:txXfrm>
        <a:off x="515028" y="2707333"/>
        <a:ext cx="9180775" cy="834615"/>
      </dsp:txXfrm>
    </dsp:sp>
    <dsp:sp modelId="{28B20BC7-0CFB-4B78-90DB-95BF0B2AA8E0}">
      <dsp:nvSpPr>
        <dsp:cNvPr id="0" name=""/>
        <dsp:cNvSpPr/>
      </dsp:nvSpPr>
      <dsp:spPr>
        <a:xfrm>
          <a:off x="515028" y="3541949"/>
          <a:ext cx="1224103" cy="204017"/>
        </a:xfrm>
        <a:prstGeom prst="parallelogram">
          <a:avLst>
            <a:gd name="adj" fmla="val 140840"/>
          </a:avLst>
        </a:prstGeom>
        <a:solidFill>
          <a:schemeClr val="accent1">
            <a:shade val="80000"/>
            <a:hueOff val="393817"/>
            <a:satOff val="-42653"/>
            <a:lumOff val="22816"/>
            <a:alphaOff val="0"/>
          </a:schemeClr>
        </a:solidFill>
        <a:ln w="15875" cap="rnd" cmpd="sng" algn="ctr">
          <a:solidFill>
            <a:schemeClr val="accent1">
              <a:shade val="80000"/>
              <a:hueOff val="393817"/>
              <a:satOff val="-42653"/>
              <a:lumOff val="2281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0ECA5F1-F92D-4937-B8BF-60C789CBFD08}">
      <dsp:nvSpPr>
        <dsp:cNvPr id="0" name=""/>
        <dsp:cNvSpPr/>
      </dsp:nvSpPr>
      <dsp:spPr>
        <a:xfrm>
          <a:off x="1810538" y="3541949"/>
          <a:ext cx="1224103" cy="204017"/>
        </a:xfrm>
        <a:prstGeom prst="parallelogram">
          <a:avLst>
            <a:gd name="adj" fmla="val 140840"/>
          </a:avLst>
        </a:prstGeom>
        <a:solidFill>
          <a:schemeClr val="accent1">
            <a:shade val="80000"/>
            <a:hueOff val="421947"/>
            <a:satOff val="-45700"/>
            <a:lumOff val="24446"/>
            <a:alphaOff val="0"/>
          </a:schemeClr>
        </a:solidFill>
        <a:ln w="15875" cap="rnd" cmpd="sng" algn="ctr">
          <a:solidFill>
            <a:schemeClr val="accent1">
              <a:shade val="80000"/>
              <a:hueOff val="421947"/>
              <a:satOff val="-45700"/>
              <a:lumOff val="2444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24CF670-7D50-4F48-9CB1-C631A5F17291}">
      <dsp:nvSpPr>
        <dsp:cNvPr id="0" name=""/>
        <dsp:cNvSpPr/>
      </dsp:nvSpPr>
      <dsp:spPr>
        <a:xfrm>
          <a:off x="3106047" y="3541949"/>
          <a:ext cx="1224103" cy="204017"/>
        </a:xfrm>
        <a:prstGeom prst="parallelogram">
          <a:avLst>
            <a:gd name="adj" fmla="val 140840"/>
          </a:avLst>
        </a:prstGeom>
        <a:solidFill>
          <a:schemeClr val="accent1">
            <a:shade val="80000"/>
            <a:hueOff val="450077"/>
            <a:satOff val="-48747"/>
            <a:lumOff val="26076"/>
            <a:alphaOff val="0"/>
          </a:schemeClr>
        </a:solidFill>
        <a:ln w="15875" cap="rnd" cmpd="sng" algn="ctr">
          <a:solidFill>
            <a:schemeClr val="accent1">
              <a:shade val="80000"/>
              <a:hueOff val="450077"/>
              <a:satOff val="-48747"/>
              <a:lumOff val="2607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0431FDC-8FAE-4BC0-BFC8-D0EC42BDF05C}">
      <dsp:nvSpPr>
        <dsp:cNvPr id="0" name=""/>
        <dsp:cNvSpPr/>
      </dsp:nvSpPr>
      <dsp:spPr>
        <a:xfrm>
          <a:off x="4401557" y="3541949"/>
          <a:ext cx="1224103" cy="204017"/>
        </a:xfrm>
        <a:prstGeom prst="parallelogram">
          <a:avLst>
            <a:gd name="adj" fmla="val 140840"/>
          </a:avLst>
        </a:prstGeom>
        <a:solidFill>
          <a:schemeClr val="accent1">
            <a:shade val="80000"/>
            <a:hueOff val="478206"/>
            <a:satOff val="-51793"/>
            <a:lumOff val="27706"/>
            <a:alphaOff val="0"/>
          </a:schemeClr>
        </a:solidFill>
        <a:ln w="15875" cap="rnd" cmpd="sng" algn="ctr">
          <a:solidFill>
            <a:schemeClr val="accent1">
              <a:shade val="80000"/>
              <a:hueOff val="478206"/>
              <a:satOff val="-51793"/>
              <a:lumOff val="2770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E628DD1-DF74-43F9-94D0-13369289514B}">
      <dsp:nvSpPr>
        <dsp:cNvPr id="0" name=""/>
        <dsp:cNvSpPr/>
      </dsp:nvSpPr>
      <dsp:spPr>
        <a:xfrm>
          <a:off x="5697066" y="3541949"/>
          <a:ext cx="1224103" cy="204017"/>
        </a:xfrm>
        <a:prstGeom prst="parallelogram">
          <a:avLst>
            <a:gd name="adj" fmla="val 140840"/>
          </a:avLst>
        </a:prstGeom>
        <a:solidFill>
          <a:schemeClr val="accent1">
            <a:shade val="80000"/>
            <a:hueOff val="506336"/>
            <a:satOff val="-54840"/>
            <a:lumOff val="29335"/>
            <a:alphaOff val="0"/>
          </a:schemeClr>
        </a:solidFill>
        <a:ln w="15875" cap="rnd" cmpd="sng" algn="ctr">
          <a:solidFill>
            <a:schemeClr val="accent1">
              <a:shade val="80000"/>
              <a:hueOff val="506336"/>
              <a:satOff val="-54840"/>
              <a:lumOff val="2933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A3DB7D0-5636-4F76-BB76-0BDA1BFE4CEF}">
      <dsp:nvSpPr>
        <dsp:cNvPr id="0" name=""/>
        <dsp:cNvSpPr/>
      </dsp:nvSpPr>
      <dsp:spPr>
        <a:xfrm>
          <a:off x="6992575" y="3541949"/>
          <a:ext cx="1224103" cy="204017"/>
        </a:xfrm>
        <a:prstGeom prst="parallelogram">
          <a:avLst>
            <a:gd name="adj" fmla="val 140840"/>
          </a:avLst>
        </a:prstGeom>
        <a:solidFill>
          <a:schemeClr val="accent1">
            <a:shade val="80000"/>
            <a:hueOff val="534466"/>
            <a:satOff val="-57887"/>
            <a:lumOff val="30965"/>
            <a:alphaOff val="0"/>
          </a:schemeClr>
        </a:solidFill>
        <a:ln w="15875" cap="rnd" cmpd="sng" algn="ctr">
          <a:solidFill>
            <a:schemeClr val="accent1">
              <a:shade val="80000"/>
              <a:hueOff val="534466"/>
              <a:satOff val="-57887"/>
              <a:lumOff val="3096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DA54A91-011F-4742-87D8-5F76B40DF955}">
      <dsp:nvSpPr>
        <dsp:cNvPr id="0" name=""/>
        <dsp:cNvSpPr/>
      </dsp:nvSpPr>
      <dsp:spPr>
        <a:xfrm>
          <a:off x="8288085" y="3541949"/>
          <a:ext cx="1224103" cy="204017"/>
        </a:xfrm>
        <a:prstGeom prst="parallelogram">
          <a:avLst>
            <a:gd name="adj" fmla="val 140840"/>
          </a:avLst>
        </a:prstGeom>
        <a:solidFill>
          <a:schemeClr val="accent1">
            <a:shade val="80000"/>
            <a:hueOff val="562596"/>
            <a:satOff val="-60933"/>
            <a:lumOff val="32595"/>
            <a:alphaOff val="0"/>
          </a:schemeClr>
        </a:solidFill>
        <a:ln w="15875" cap="rnd" cmpd="sng" algn="ctr">
          <a:solidFill>
            <a:schemeClr val="accent1">
              <a:shade val="80000"/>
              <a:hueOff val="562596"/>
              <a:satOff val="-60933"/>
              <a:lumOff val="3259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BAD0BD4-A4CB-4ECB-800E-45CAB678B492}">
      <dsp:nvSpPr>
        <dsp:cNvPr id="0" name=""/>
        <dsp:cNvSpPr/>
      </dsp:nvSpPr>
      <dsp:spPr>
        <a:xfrm>
          <a:off x="515028" y="3852035"/>
          <a:ext cx="9180775" cy="8346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b" anchorCtr="0">
          <a:noAutofit/>
        </a:bodyPr>
        <a:lstStyle/>
        <a:p>
          <a:pPr marL="0" lvl="0" indent="0" algn="l" defTabSz="889000">
            <a:lnSpc>
              <a:spcPct val="90000"/>
            </a:lnSpc>
            <a:spcBef>
              <a:spcPct val="0"/>
            </a:spcBef>
            <a:spcAft>
              <a:spcPct val="35000"/>
            </a:spcAft>
            <a:buNone/>
          </a:pPr>
          <a:r>
            <a:rPr lang="zh-TW" altLang="en-US" sz="2000" kern="1200" dirty="0"/>
            <a:t>搜尋關鍵字策略：</a:t>
          </a:r>
          <a:r>
            <a:rPr lang="en-US" altLang="en-US" sz="2000" kern="1200" dirty="0"/>
            <a:t>(student* OR adolescent* OR child*) AND (participation OR involvement) AND (school) AND (‘decision making’ OR democracy OR governance OR ‘health promotion’ OR ‘health promoting’).</a:t>
          </a:r>
          <a:endParaRPr lang="en-US" sz="2000" kern="1200" dirty="0"/>
        </a:p>
      </dsp:txBody>
      <dsp:txXfrm>
        <a:off x="515028" y="3852035"/>
        <a:ext cx="9180775" cy="834615"/>
      </dsp:txXfrm>
    </dsp:sp>
    <dsp:sp modelId="{4ED860C5-343E-4FB7-96CA-36D2A8B143A3}">
      <dsp:nvSpPr>
        <dsp:cNvPr id="0" name=""/>
        <dsp:cNvSpPr/>
      </dsp:nvSpPr>
      <dsp:spPr>
        <a:xfrm>
          <a:off x="515028" y="4686651"/>
          <a:ext cx="1224103" cy="204017"/>
        </a:xfrm>
        <a:prstGeom prst="parallelogram">
          <a:avLst>
            <a:gd name="adj" fmla="val 140840"/>
          </a:avLst>
        </a:prstGeom>
        <a:solidFill>
          <a:schemeClr val="accent1">
            <a:shade val="80000"/>
            <a:hueOff val="590725"/>
            <a:satOff val="-63980"/>
            <a:lumOff val="34225"/>
            <a:alphaOff val="0"/>
          </a:schemeClr>
        </a:solidFill>
        <a:ln w="15875" cap="rnd" cmpd="sng" algn="ctr">
          <a:solidFill>
            <a:schemeClr val="accent1">
              <a:shade val="80000"/>
              <a:hueOff val="590725"/>
              <a:satOff val="-63980"/>
              <a:lumOff val="3422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E6E9BD6-4A21-4223-B1FB-8A23675BB4A8}">
      <dsp:nvSpPr>
        <dsp:cNvPr id="0" name=""/>
        <dsp:cNvSpPr/>
      </dsp:nvSpPr>
      <dsp:spPr>
        <a:xfrm>
          <a:off x="1810538" y="4686651"/>
          <a:ext cx="1224103" cy="204017"/>
        </a:xfrm>
        <a:prstGeom prst="parallelogram">
          <a:avLst>
            <a:gd name="adj" fmla="val 140840"/>
          </a:avLst>
        </a:prstGeom>
        <a:solidFill>
          <a:schemeClr val="accent1">
            <a:shade val="80000"/>
            <a:hueOff val="618855"/>
            <a:satOff val="-67027"/>
            <a:lumOff val="35854"/>
            <a:alphaOff val="0"/>
          </a:schemeClr>
        </a:solidFill>
        <a:ln w="15875" cap="rnd" cmpd="sng" algn="ctr">
          <a:solidFill>
            <a:schemeClr val="accent1">
              <a:shade val="80000"/>
              <a:hueOff val="618855"/>
              <a:satOff val="-67027"/>
              <a:lumOff val="3585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65E208D-441B-44AA-B424-9165D8B2EAB5}">
      <dsp:nvSpPr>
        <dsp:cNvPr id="0" name=""/>
        <dsp:cNvSpPr/>
      </dsp:nvSpPr>
      <dsp:spPr>
        <a:xfrm>
          <a:off x="3106047" y="4686651"/>
          <a:ext cx="1224103" cy="204017"/>
        </a:xfrm>
        <a:prstGeom prst="parallelogram">
          <a:avLst>
            <a:gd name="adj" fmla="val 140840"/>
          </a:avLst>
        </a:prstGeom>
        <a:solidFill>
          <a:schemeClr val="accent1">
            <a:shade val="80000"/>
            <a:hueOff val="646985"/>
            <a:satOff val="-70073"/>
            <a:lumOff val="37484"/>
            <a:alphaOff val="0"/>
          </a:schemeClr>
        </a:solidFill>
        <a:ln w="15875" cap="rnd" cmpd="sng" algn="ctr">
          <a:solidFill>
            <a:schemeClr val="accent1">
              <a:shade val="80000"/>
              <a:hueOff val="646985"/>
              <a:satOff val="-70073"/>
              <a:lumOff val="3748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6E7F0BD-EF0D-4B06-9866-141B60E8D6F1}">
      <dsp:nvSpPr>
        <dsp:cNvPr id="0" name=""/>
        <dsp:cNvSpPr/>
      </dsp:nvSpPr>
      <dsp:spPr>
        <a:xfrm>
          <a:off x="4401557" y="4686651"/>
          <a:ext cx="1224103" cy="204017"/>
        </a:xfrm>
        <a:prstGeom prst="parallelogram">
          <a:avLst>
            <a:gd name="adj" fmla="val 140840"/>
          </a:avLst>
        </a:prstGeom>
        <a:solidFill>
          <a:schemeClr val="accent1">
            <a:shade val="80000"/>
            <a:hueOff val="675115"/>
            <a:satOff val="-73120"/>
            <a:lumOff val="39114"/>
            <a:alphaOff val="0"/>
          </a:schemeClr>
        </a:solidFill>
        <a:ln w="15875" cap="rnd" cmpd="sng" algn="ctr">
          <a:solidFill>
            <a:schemeClr val="accent1">
              <a:shade val="80000"/>
              <a:hueOff val="675115"/>
              <a:satOff val="-73120"/>
              <a:lumOff val="3911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F52A59C-A7E4-4909-A818-0E448997DBA7}">
      <dsp:nvSpPr>
        <dsp:cNvPr id="0" name=""/>
        <dsp:cNvSpPr/>
      </dsp:nvSpPr>
      <dsp:spPr>
        <a:xfrm>
          <a:off x="5697066" y="4686651"/>
          <a:ext cx="1224103" cy="204017"/>
        </a:xfrm>
        <a:prstGeom prst="parallelogram">
          <a:avLst>
            <a:gd name="adj" fmla="val 140840"/>
          </a:avLst>
        </a:prstGeom>
        <a:solidFill>
          <a:schemeClr val="accent1">
            <a:shade val="80000"/>
            <a:hueOff val="703245"/>
            <a:satOff val="-76167"/>
            <a:lumOff val="40744"/>
            <a:alphaOff val="0"/>
          </a:schemeClr>
        </a:solidFill>
        <a:ln w="15875" cap="rnd" cmpd="sng" algn="ctr">
          <a:solidFill>
            <a:schemeClr val="accent1">
              <a:shade val="80000"/>
              <a:hueOff val="703245"/>
              <a:satOff val="-76167"/>
              <a:lumOff val="4074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EB8049B-62E3-4F08-865A-312009EBDCB5}">
      <dsp:nvSpPr>
        <dsp:cNvPr id="0" name=""/>
        <dsp:cNvSpPr/>
      </dsp:nvSpPr>
      <dsp:spPr>
        <a:xfrm>
          <a:off x="6992575" y="4686651"/>
          <a:ext cx="1224103" cy="204017"/>
        </a:xfrm>
        <a:prstGeom prst="parallelogram">
          <a:avLst>
            <a:gd name="adj" fmla="val 140840"/>
          </a:avLst>
        </a:prstGeom>
        <a:solidFill>
          <a:schemeClr val="accent1">
            <a:shade val="80000"/>
            <a:hueOff val="731374"/>
            <a:satOff val="-79213"/>
            <a:lumOff val="42373"/>
            <a:alphaOff val="0"/>
          </a:schemeClr>
        </a:solidFill>
        <a:ln w="15875" cap="rnd" cmpd="sng" algn="ctr">
          <a:solidFill>
            <a:schemeClr val="accent1">
              <a:shade val="80000"/>
              <a:hueOff val="731374"/>
              <a:satOff val="-79213"/>
              <a:lumOff val="4237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D82B3E2-635C-4D66-906A-BA9FEC806237}">
      <dsp:nvSpPr>
        <dsp:cNvPr id="0" name=""/>
        <dsp:cNvSpPr/>
      </dsp:nvSpPr>
      <dsp:spPr>
        <a:xfrm>
          <a:off x="8288085" y="4686651"/>
          <a:ext cx="1224103" cy="204017"/>
        </a:xfrm>
        <a:prstGeom prst="parallelogram">
          <a:avLst>
            <a:gd name="adj" fmla="val 140840"/>
          </a:avLst>
        </a:prstGeom>
        <a:solidFill>
          <a:schemeClr val="accent1">
            <a:shade val="80000"/>
            <a:hueOff val="759504"/>
            <a:satOff val="-82260"/>
            <a:lumOff val="44003"/>
            <a:alphaOff val="0"/>
          </a:schemeClr>
        </a:solidFill>
        <a:ln w="15875" cap="rnd" cmpd="sng" algn="ctr">
          <a:solidFill>
            <a:schemeClr val="accent1">
              <a:shade val="80000"/>
              <a:hueOff val="759504"/>
              <a:satOff val="-82260"/>
              <a:lumOff val="4400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A64ADA-D624-4ADB-88BF-BDE7D5E8336A}">
      <dsp:nvSpPr>
        <dsp:cNvPr id="0" name=""/>
        <dsp:cNvSpPr/>
      </dsp:nvSpPr>
      <dsp:spPr>
        <a:xfrm>
          <a:off x="0" y="0"/>
          <a:ext cx="7587453" cy="1279374"/>
        </a:xfrm>
        <a:prstGeom prst="roundRect">
          <a:avLst>
            <a:gd name="adj" fmla="val 10000"/>
          </a:avLst>
        </a:prstGeom>
        <a:solidFill>
          <a:schemeClr val="accent1">
            <a:shade val="8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altLang="zh-TW" sz="2000" kern="1200" dirty="0"/>
            <a:t>2</a:t>
          </a:r>
          <a:r>
            <a:rPr lang="zh-TW" altLang="en-US" sz="2000" kern="1200" dirty="0"/>
            <a:t>位研究者分別回顧摘要及相關的全文</a:t>
          </a:r>
          <a:endParaRPr lang="en-US" sz="2000" kern="1200" dirty="0"/>
        </a:p>
      </dsp:txBody>
      <dsp:txXfrm>
        <a:off x="37472" y="37472"/>
        <a:ext cx="6206908" cy="1204430"/>
      </dsp:txXfrm>
    </dsp:sp>
    <dsp:sp modelId="{61179689-E1C5-47E9-9231-4336B5589851}">
      <dsp:nvSpPr>
        <dsp:cNvPr id="0" name=""/>
        <dsp:cNvSpPr/>
      </dsp:nvSpPr>
      <dsp:spPr>
        <a:xfrm>
          <a:off x="669481" y="1492603"/>
          <a:ext cx="7587453" cy="1279374"/>
        </a:xfrm>
        <a:prstGeom prst="roundRect">
          <a:avLst>
            <a:gd name="adj" fmla="val 10000"/>
          </a:avLst>
        </a:prstGeom>
        <a:solidFill>
          <a:schemeClr val="accent1">
            <a:shade val="80000"/>
            <a:hueOff val="379752"/>
            <a:satOff val="-41130"/>
            <a:lumOff val="22002"/>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zh-TW" altLang="en-US" sz="2000" kern="1200" dirty="0"/>
            <a:t>若</a:t>
          </a:r>
          <a:r>
            <a:rPr lang="en-US" altLang="zh-TW" sz="2000" kern="1200" dirty="0"/>
            <a:t>2</a:t>
          </a:r>
          <a:r>
            <a:rPr lang="zh-TW" altLang="en-US" sz="2000" kern="1200" dirty="0"/>
            <a:t>位一致同意不符合納入條件之文章，則予以排除。若無共識，則找第</a:t>
          </a:r>
          <a:r>
            <a:rPr lang="en-US" altLang="zh-TW" sz="2000" kern="1200" dirty="0"/>
            <a:t>3</a:t>
          </a:r>
          <a:r>
            <a:rPr lang="zh-TW" altLang="en-US" sz="2000" kern="1200" dirty="0"/>
            <a:t>位研究者進行討論。</a:t>
          </a:r>
          <a:endParaRPr lang="en-US" sz="2000" kern="1200" dirty="0"/>
        </a:p>
      </dsp:txBody>
      <dsp:txXfrm>
        <a:off x="706953" y="1530075"/>
        <a:ext cx="6011435" cy="1204430"/>
      </dsp:txXfrm>
    </dsp:sp>
    <dsp:sp modelId="{1878EBD2-64AE-479A-86F1-39961A2E400F}">
      <dsp:nvSpPr>
        <dsp:cNvPr id="0" name=""/>
        <dsp:cNvSpPr/>
      </dsp:nvSpPr>
      <dsp:spPr>
        <a:xfrm>
          <a:off x="1338962" y="2985206"/>
          <a:ext cx="7587453" cy="1279374"/>
        </a:xfrm>
        <a:prstGeom prst="roundRect">
          <a:avLst>
            <a:gd name="adj" fmla="val 10000"/>
          </a:avLst>
        </a:prstGeom>
        <a:solidFill>
          <a:schemeClr val="accent1">
            <a:shade val="80000"/>
            <a:hueOff val="759504"/>
            <a:satOff val="-82260"/>
            <a:lumOff val="44003"/>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zh-TW" altLang="en-US" sz="2000" kern="1200" dirty="0"/>
            <a:t>排除條件：書籍文章；</a:t>
          </a:r>
          <a:r>
            <a:rPr lang="en-US" altLang="zh-TW" sz="2000" kern="1200" dirty="0"/>
            <a:t>5</a:t>
          </a:r>
          <a:r>
            <a:rPr lang="zh-TW" altLang="en-US" sz="2000" kern="1200" dirty="0"/>
            <a:t>－</a:t>
          </a:r>
          <a:r>
            <a:rPr lang="en-US" altLang="zh-TW" sz="2000" kern="1200" dirty="0"/>
            <a:t>19</a:t>
          </a:r>
          <a:r>
            <a:rPr lang="zh-TW" altLang="en-US" sz="2000" kern="1200" dirty="0"/>
            <a:t>歲以外的學生；學生參與社區而非主軸在學校；沒有清楚的學生參與定義；只有提供學生參與比率，沒有實際參與規劃等。</a:t>
          </a:r>
          <a:endParaRPr lang="en-US" sz="2000" kern="1200" dirty="0"/>
        </a:p>
      </dsp:txBody>
      <dsp:txXfrm>
        <a:off x="1376434" y="3022678"/>
        <a:ext cx="6011435" cy="1204430"/>
      </dsp:txXfrm>
    </dsp:sp>
    <dsp:sp modelId="{8620936C-61D6-4EB1-956F-A7FD213AAC91}">
      <dsp:nvSpPr>
        <dsp:cNvPr id="0" name=""/>
        <dsp:cNvSpPr/>
      </dsp:nvSpPr>
      <dsp:spPr>
        <a:xfrm>
          <a:off x="6755860" y="970191"/>
          <a:ext cx="831593" cy="831593"/>
        </a:xfrm>
        <a:prstGeom prst="downArrow">
          <a:avLst>
            <a:gd name="adj1" fmla="val 55000"/>
            <a:gd name="adj2" fmla="val 45000"/>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6942968" y="970191"/>
        <a:ext cx="457377" cy="625774"/>
      </dsp:txXfrm>
    </dsp:sp>
    <dsp:sp modelId="{660B93E8-9424-4D32-AAC8-E868DA32EDBD}">
      <dsp:nvSpPr>
        <dsp:cNvPr id="0" name=""/>
        <dsp:cNvSpPr/>
      </dsp:nvSpPr>
      <dsp:spPr>
        <a:xfrm>
          <a:off x="7425341" y="2454265"/>
          <a:ext cx="831593" cy="831593"/>
        </a:xfrm>
        <a:prstGeom prst="downArrow">
          <a:avLst>
            <a:gd name="adj1" fmla="val 55000"/>
            <a:gd name="adj2" fmla="val 45000"/>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7612449" y="2454265"/>
        <a:ext cx="457377" cy="62577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78C07B-C596-439D-BF8F-6B338CB377F1}">
      <dsp:nvSpPr>
        <dsp:cNvPr id="0" name=""/>
        <dsp:cNvSpPr/>
      </dsp:nvSpPr>
      <dsp:spPr>
        <a:xfrm>
          <a:off x="3068" y="0"/>
          <a:ext cx="4114519" cy="4264580"/>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t" anchorCtr="0">
          <a:noAutofit/>
        </a:bodyPr>
        <a:lstStyle/>
        <a:p>
          <a:pPr marL="0" lvl="0" indent="0" algn="ctr" defTabSz="889000">
            <a:lnSpc>
              <a:spcPct val="90000"/>
            </a:lnSpc>
            <a:spcBef>
              <a:spcPct val="0"/>
            </a:spcBef>
            <a:spcAft>
              <a:spcPct val="35000"/>
            </a:spcAft>
            <a:buNone/>
          </a:pPr>
          <a:r>
            <a:rPr lang="zh-TW" altLang="en-US" sz="2000" b="1" kern="1200" dirty="0"/>
            <a:t>概念抽取：</a:t>
          </a:r>
          <a:r>
            <a:rPr lang="zh-TW" altLang="en-US" sz="2000" kern="1200" dirty="0"/>
            <a:t>先由</a:t>
          </a:r>
          <a:r>
            <a:rPr lang="en-US" altLang="zh-TW" sz="2000" kern="1200" dirty="0"/>
            <a:t>1</a:t>
          </a:r>
          <a:r>
            <a:rPr lang="zh-TW" altLang="en-US" sz="2000" kern="1200" dirty="0"/>
            <a:t>位研究者進行，再由第</a:t>
          </a:r>
          <a:r>
            <a:rPr lang="en-US" altLang="zh-TW" sz="2000" kern="1200" dirty="0"/>
            <a:t>2</a:t>
          </a:r>
          <a:r>
            <a:rPr lang="zh-TW" altLang="en-US" sz="2000" kern="1200" dirty="0"/>
            <a:t>位研究者進行再次確認是否正確。並先進行</a:t>
          </a:r>
          <a:r>
            <a:rPr lang="en-US" altLang="zh-TW" sz="2000" kern="1200" dirty="0"/>
            <a:t>5</a:t>
          </a:r>
          <a:r>
            <a:rPr lang="zh-TW" altLang="en-US" sz="2000" kern="1200" dirty="0"/>
            <a:t>篇文章的前測。並以一套標準檢視回顧文章之品質：是否有清楚研究問題、抽樣方式、資料蒐集及分析程序、結果、頁獻等。</a:t>
          </a:r>
          <a:endParaRPr lang="en-US" altLang="zh-TW" sz="2000" kern="1200" dirty="0"/>
        </a:p>
      </dsp:txBody>
      <dsp:txXfrm>
        <a:off x="123578" y="120510"/>
        <a:ext cx="3873499" cy="4023560"/>
      </dsp:txXfrm>
    </dsp:sp>
    <dsp:sp modelId="{46C9F949-55F7-4EBB-8300-4918A1D9F8D2}">
      <dsp:nvSpPr>
        <dsp:cNvPr id="0" name=""/>
        <dsp:cNvSpPr/>
      </dsp:nvSpPr>
      <dsp:spPr>
        <a:xfrm>
          <a:off x="4808827" y="0"/>
          <a:ext cx="4114519" cy="4264580"/>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t" anchorCtr="0">
          <a:noAutofit/>
        </a:bodyPr>
        <a:lstStyle/>
        <a:p>
          <a:pPr marL="0" lvl="0" indent="0" algn="ctr" defTabSz="889000">
            <a:lnSpc>
              <a:spcPct val="90000"/>
            </a:lnSpc>
            <a:spcBef>
              <a:spcPct val="0"/>
            </a:spcBef>
            <a:spcAft>
              <a:spcPct val="35000"/>
            </a:spcAft>
            <a:buNone/>
          </a:pPr>
          <a:r>
            <a:rPr lang="zh-TW" altLang="en-US" sz="2000" b="1" kern="1200" dirty="0"/>
            <a:t>資料分析：</a:t>
          </a:r>
          <a:r>
            <a:rPr lang="zh-TW" altLang="en-US" sz="2000" kern="1200" dirty="0"/>
            <a:t>第一步先將原文相關內容摘錄（關於學生參與的類型及影響）。接著編碼，然後分類暫定類別。通過閱讀和重讀，將代碼類別和代碼進行修訂，然後將類別縮減為主要類別。為確保類別適合原始文字段落，研究團隊進行交叉確認。使用質性分析軟體</a:t>
          </a:r>
          <a:r>
            <a:rPr lang="en-US" altLang="en-US" sz="2000" kern="1200" dirty="0" err="1"/>
            <a:t>ATLAS.ti</a:t>
          </a:r>
          <a:r>
            <a:rPr lang="zh-TW" altLang="en-US" sz="2000" kern="1200" dirty="0"/>
            <a:t>（版本</a:t>
          </a:r>
          <a:r>
            <a:rPr lang="en-US" altLang="en-US" sz="2000" kern="1200" dirty="0"/>
            <a:t>6.2.24</a:t>
          </a:r>
          <a:r>
            <a:rPr lang="zh-TW" altLang="en-US" sz="2000" kern="1200" dirty="0"/>
            <a:t>）。</a:t>
          </a:r>
          <a:endParaRPr lang="en-US" altLang="zh-TW" sz="2000" kern="1200" dirty="0"/>
        </a:p>
      </dsp:txBody>
      <dsp:txXfrm>
        <a:off x="4929337" y="120510"/>
        <a:ext cx="3873499" cy="402356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6A7427-C26E-467E-813F-5EB89BEA23D9}">
      <dsp:nvSpPr>
        <dsp:cNvPr id="0" name=""/>
        <dsp:cNvSpPr/>
      </dsp:nvSpPr>
      <dsp:spPr>
        <a:xfrm>
          <a:off x="0" y="2467"/>
          <a:ext cx="7670965"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EA53F30-D7A4-44DD-9CB2-9B5DC95917CE}">
      <dsp:nvSpPr>
        <dsp:cNvPr id="0" name=""/>
        <dsp:cNvSpPr/>
      </dsp:nvSpPr>
      <dsp:spPr>
        <a:xfrm>
          <a:off x="0" y="2467"/>
          <a:ext cx="1297471" cy="16829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0" tIns="247650" rIns="247650" bIns="247650" numCol="1" spcCol="1270" anchor="t" anchorCtr="0">
          <a:noAutofit/>
        </a:bodyPr>
        <a:lstStyle/>
        <a:p>
          <a:pPr marL="0" lvl="0" indent="0" algn="l" defTabSz="2889250" rtl="0">
            <a:lnSpc>
              <a:spcPct val="90000"/>
            </a:lnSpc>
            <a:spcBef>
              <a:spcPct val="0"/>
            </a:spcBef>
            <a:spcAft>
              <a:spcPct val="35000"/>
            </a:spcAft>
            <a:buNone/>
          </a:pPr>
          <a:r>
            <a:rPr lang="en-US" altLang="zh-TW" sz="6500" kern="1200" noProof="0" dirty="0" err="1"/>
            <a:t>i</a:t>
          </a:r>
          <a:r>
            <a:rPr lang="en-US" altLang="zh-TW" sz="6500" kern="1200" noProof="0" dirty="0"/>
            <a:t>.</a:t>
          </a:r>
          <a:endParaRPr lang="zh-TW" altLang="en-US" sz="6500" kern="1200" noProof="0" dirty="0"/>
        </a:p>
      </dsp:txBody>
      <dsp:txXfrm>
        <a:off x="0" y="2467"/>
        <a:ext cx="1297471" cy="1682954"/>
      </dsp:txXfrm>
    </dsp:sp>
    <dsp:sp modelId="{7968BFAA-D933-426F-B804-EB4DB53BB032}">
      <dsp:nvSpPr>
        <dsp:cNvPr id="0" name=""/>
        <dsp:cNvSpPr/>
      </dsp:nvSpPr>
      <dsp:spPr>
        <a:xfrm>
          <a:off x="1395178" y="12907"/>
          <a:ext cx="6275786" cy="15284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rtl="0">
            <a:lnSpc>
              <a:spcPct val="90000"/>
            </a:lnSpc>
            <a:spcBef>
              <a:spcPct val="0"/>
            </a:spcBef>
            <a:spcAft>
              <a:spcPct val="35000"/>
            </a:spcAft>
            <a:buNone/>
          </a:pPr>
          <a:r>
            <a:rPr lang="en-US" altLang="en-US" sz="1600" kern="1200" noProof="0" dirty="0"/>
            <a:t>personal effects on students (increased ownership, motivation, positive attitudes, skills, competencies and knowledge, personal development, health-related effects and influence on student perspective)</a:t>
          </a:r>
        </a:p>
        <a:p>
          <a:pPr marL="0" lvl="0" indent="0" algn="l" defTabSz="711200" rtl="0">
            <a:lnSpc>
              <a:spcPct val="90000"/>
            </a:lnSpc>
            <a:spcBef>
              <a:spcPct val="0"/>
            </a:spcBef>
            <a:spcAft>
              <a:spcPct val="35000"/>
            </a:spcAft>
            <a:buNone/>
          </a:pPr>
          <a:r>
            <a:rPr lang="zh-TW" altLang="en-US" sz="1600" kern="1200" noProof="0" dirty="0"/>
            <a:t>對學生的個人影響（擁有權增加，動機，積極態度，技能，能力和知識，個人發展，與健康相關的影響以及對學生觀點的影響）</a:t>
          </a:r>
        </a:p>
      </dsp:txBody>
      <dsp:txXfrm>
        <a:off x="1395178" y="12907"/>
        <a:ext cx="6275786" cy="1528464"/>
      </dsp:txXfrm>
    </dsp:sp>
    <dsp:sp modelId="{FD4EA3A4-5E75-48A0-A39B-B976A849C83D}">
      <dsp:nvSpPr>
        <dsp:cNvPr id="0" name=""/>
        <dsp:cNvSpPr/>
      </dsp:nvSpPr>
      <dsp:spPr>
        <a:xfrm>
          <a:off x="1297471" y="1607355"/>
          <a:ext cx="5189887"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4F56FE3-87ED-4674-8042-4F71FE2C080F}">
      <dsp:nvSpPr>
        <dsp:cNvPr id="0" name=""/>
        <dsp:cNvSpPr/>
      </dsp:nvSpPr>
      <dsp:spPr>
        <a:xfrm>
          <a:off x="0" y="1685422"/>
          <a:ext cx="7670965"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8AA0C45-2EA8-4A5A-B9A4-417D13A57725}">
      <dsp:nvSpPr>
        <dsp:cNvPr id="0" name=""/>
        <dsp:cNvSpPr/>
      </dsp:nvSpPr>
      <dsp:spPr>
        <a:xfrm>
          <a:off x="0" y="1685422"/>
          <a:ext cx="1298906" cy="16829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0" tIns="247650" rIns="247650" bIns="247650" numCol="1" spcCol="1270" anchor="t" anchorCtr="0">
          <a:noAutofit/>
        </a:bodyPr>
        <a:lstStyle/>
        <a:p>
          <a:pPr marL="0" lvl="0" indent="0" algn="l" defTabSz="2889250" rtl="0">
            <a:lnSpc>
              <a:spcPct val="90000"/>
            </a:lnSpc>
            <a:spcBef>
              <a:spcPct val="0"/>
            </a:spcBef>
            <a:spcAft>
              <a:spcPct val="35000"/>
            </a:spcAft>
            <a:buNone/>
          </a:pPr>
          <a:r>
            <a:rPr lang="en-US" altLang="zh-TW" sz="6500" kern="1200" noProof="0" dirty="0"/>
            <a:t>ii.</a:t>
          </a:r>
          <a:r>
            <a:rPr lang="zh-TW" altLang="en-US" sz="6500" kern="1200" noProof="0" dirty="0"/>
            <a:t> </a:t>
          </a:r>
        </a:p>
      </dsp:txBody>
      <dsp:txXfrm>
        <a:off x="0" y="1685422"/>
        <a:ext cx="1298906" cy="1682954"/>
      </dsp:txXfrm>
    </dsp:sp>
    <dsp:sp modelId="{79734A9F-5BC7-428F-865F-1609314A17A3}">
      <dsp:nvSpPr>
        <dsp:cNvPr id="0" name=""/>
        <dsp:cNvSpPr/>
      </dsp:nvSpPr>
      <dsp:spPr>
        <a:xfrm>
          <a:off x="1396554" y="1761845"/>
          <a:ext cx="6267223" cy="15284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rtl="0">
            <a:lnSpc>
              <a:spcPct val="90000"/>
            </a:lnSpc>
            <a:spcBef>
              <a:spcPct val="0"/>
            </a:spcBef>
            <a:spcAft>
              <a:spcPct val="35000"/>
            </a:spcAft>
            <a:buNone/>
          </a:pPr>
          <a:r>
            <a:rPr lang="en-US" altLang="en-US" sz="1800" kern="1200" noProof="0" dirty="0"/>
            <a:t>effects on school as an organization (school culture and social climate, rules and policies and physical infrastructure)</a:t>
          </a:r>
        </a:p>
        <a:p>
          <a:pPr marL="0" lvl="0" indent="0" algn="l" defTabSz="800100" rtl="0">
            <a:lnSpc>
              <a:spcPct val="90000"/>
            </a:lnSpc>
            <a:spcBef>
              <a:spcPct val="0"/>
            </a:spcBef>
            <a:spcAft>
              <a:spcPct val="35000"/>
            </a:spcAft>
            <a:buNone/>
          </a:pPr>
          <a:r>
            <a:rPr lang="zh-TW" altLang="en-US" sz="1800" kern="1200" noProof="0" dirty="0"/>
            <a:t>對學校組織的影響（學校文化和社會氣候，規則和政策以及物質基礎設施）</a:t>
          </a:r>
        </a:p>
      </dsp:txBody>
      <dsp:txXfrm>
        <a:off x="1396554" y="1761845"/>
        <a:ext cx="6267223" cy="1528464"/>
      </dsp:txXfrm>
    </dsp:sp>
    <dsp:sp modelId="{BF241F72-0805-430F-99B8-D2223DD0B1BF}">
      <dsp:nvSpPr>
        <dsp:cNvPr id="0" name=""/>
        <dsp:cNvSpPr/>
      </dsp:nvSpPr>
      <dsp:spPr>
        <a:xfrm>
          <a:off x="1298906" y="3290310"/>
          <a:ext cx="5207866"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F8C7F68-7EDE-4141-B5AA-2530F7324047}">
      <dsp:nvSpPr>
        <dsp:cNvPr id="0" name=""/>
        <dsp:cNvSpPr/>
      </dsp:nvSpPr>
      <dsp:spPr>
        <a:xfrm>
          <a:off x="0" y="3368376"/>
          <a:ext cx="7670965"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A5FDC96-C550-4FD2-996C-F6F4C4D27A8F}">
      <dsp:nvSpPr>
        <dsp:cNvPr id="0" name=""/>
        <dsp:cNvSpPr/>
      </dsp:nvSpPr>
      <dsp:spPr>
        <a:xfrm>
          <a:off x="0" y="3368376"/>
          <a:ext cx="1352906" cy="16829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0" tIns="247650" rIns="247650" bIns="247650" numCol="1" spcCol="1270" anchor="t" anchorCtr="0">
          <a:noAutofit/>
        </a:bodyPr>
        <a:lstStyle/>
        <a:p>
          <a:pPr marL="0" lvl="0" indent="0" algn="l" defTabSz="2889250" rtl="0">
            <a:lnSpc>
              <a:spcPct val="90000"/>
            </a:lnSpc>
            <a:spcBef>
              <a:spcPct val="0"/>
            </a:spcBef>
            <a:spcAft>
              <a:spcPct val="35000"/>
            </a:spcAft>
            <a:buNone/>
          </a:pPr>
          <a:r>
            <a:rPr lang="en-US" altLang="zh-TW" sz="6500" kern="1200" noProof="0" dirty="0"/>
            <a:t>iii.</a:t>
          </a:r>
          <a:endParaRPr lang="zh-TW" altLang="en-US" sz="6500" kern="1200" noProof="0" dirty="0"/>
        </a:p>
      </dsp:txBody>
      <dsp:txXfrm>
        <a:off x="0" y="3368376"/>
        <a:ext cx="1352906" cy="1682954"/>
      </dsp:txXfrm>
    </dsp:sp>
    <dsp:sp modelId="{46DC91C7-18AA-4574-A112-C9A2BD5F4439}">
      <dsp:nvSpPr>
        <dsp:cNvPr id="0" name=""/>
        <dsp:cNvSpPr/>
      </dsp:nvSpPr>
      <dsp:spPr>
        <a:xfrm>
          <a:off x="1454374" y="3444800"/>
          <a:ext cx="6211451" cy="15284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rtl="0">
            <a:lnSpc>
              <a:spcPct val="90000"/>
            </a:lnSpc>
            <a:spcBef>
              <a:spcPct val="0"/>
            </a:spcBef>
            <a:spcAft>
              <a:spcPct val="35000"/>
            </a:spcAft>
            <a:buNone/>
          </a:pPr>
          <a:r>
            <a:rPr lang="en-US" altLang="en-US" sz="1800" kern="1200" noProof="0" dirty="0"/>
            <a:t>improved interactions and social relationships in school (among peers and between students and adults)</a:t>
          </a:r>
        </a:p>
        <a:p>
          <a:pPr marL="0" lvl="0" indent="0" algn="l" defTabSz="800100">
            <a:lnSpc>
              <a:spcPct val="90000"/>
            </a:lnSpc>
            <a:spcBef>
              <a:spcPct val="0"/>
            </a:spcBef>
            <a:spcAft>
              <a:spcPct val="35000"/>
            </a:spcAft>
            <a:buNone/>
          </a:pPr>
          <a:r>
            <a:rPr lang="zh-TW" altLang="en-US" sz="1800" kern="1200" noProof="0" dirty="0"/>
            <a:t>改善學校互動和社會關係（同學之間以及學生與成人之間）</a:t>
          </a:r>
        </a:p>
      </dsp:txBody>
      <dsp:txXfrm>
        <a:off x="1454374" y="3444800"/>
        <a:ext cx="6211451" cy="1528464"/>
      </dsp:txXfrm>
    </dsp:sp>
    <dsp:sp modelId="{5A257BBB-399A-4F64-B617-B676DB5ABA74}">
      <dsp:nvSpPr>
        <dsp:cNvPr id="0" name=""/>
        <dsp:cNvSpPr/>
      </dsp:nvSpPr>
      <dsp:spPr>
        <a:xfrm>
          <a:off x="1352906" y="4973264"/>
          <a:ext cx="5411626"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7.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a:extLst>
              <a:ext uri="{FF2B5EF4-FFF2-40B4-BE49-F238E27FC236}">
                <a16:creationId xmlns:a16="http://schemas.microsoft.com/office/drawing/2014/main" id="{C9EDB39B-CD31-4D94-BCEF-1D949F4C2DD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dirty="0">
              <a:latin typeface="Microsoft JhengHei UI" panose="020B0604030504040204" pitchFamily="34" charset="-120"/>
              <a:ea typeface="Microsoft JhengHei UI" panose="020B0604030504040204" pitchFamily="34" charset="-120"/>
            </a:endParaRPr>
          </a:p>
        </p:txBody>
      </p:sp>
      <p:sp>
        <p:nvSpPr>
          <p:cNvPr id="3" name="日期版面配置區 2">
            <a:extLst>
              <a:ext uri="{FF2B5EF4-FFF2-40B4-BE49-F238E27FC236}">
                <a16:creationId xmlns:a16="http://schemas.microsoft.com/office/drawing/2014/main" id="{2E7906CE-F94C-4ACC-9310-643C32BAAE9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C38D59-3D63-45D3-B212-9F69AD9B73BB}" type="datetime1">
              <a:rPr lang="zh-TW" altLang="en-US" smtClean="0">
                <a:latin typeface="Microsoft JhengHei UI" panose="020B0604030504040204" pitchFamily="34" charset="-120"/>
                <a:ea typeface="Microsoft JhengHei UI" panose="020B0604030504040204" pitchFamily="34" charset="-120"/>
              </a:rPr>
              <a:t>2020/6/28</a:t>
            </a:fld>
            <a:endParaRPr lang="zh-TW" altLang="en-US" dirty="0">
              <a:latin typeface="Microsoft JhengHei UI" panose="020B0604030504040204" pitchFamily="34" charset="-120"/>
              <a:ea typeface="Microsoft JhengHei UI" panose="020B0604030504040204" pitchFamily="34" charset="-120"/>
            </a:endParaRPr>
          </a:p>
        </p:txBody>
      </p:sp>
      <p:sp>
        <p:nvSpPr>
          <p:cNvPr id="4" name="頁尾版面配置區 3">
            <a:extLst>
              <a:ext uri="{FF2B5EF4-FFF2-40B4-BE49-F238E27FC236}">
                <a16:creationId xmlns:a16="http://schemas.microsoft.com/office/drawing/2014/main" id="{F0D6B72A-2A3A-4C08-82E4-6A9ED2A7852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dirty="0">
              <a:latin typeface="Microsoft JhengHei UI" panose="020B0604030504040204" pitchFamily="34" charset="-120"/>
              <a:ea typeface="Microsoft JhengHei UI" panose="020B0604030504040204" pitchFamily="34" charset="-120"/>
            </a:endParaRPr>
          </a:p>
        </p:txBody>
      </p:sp>
      <p:sp>
        <p:nvSpPr>
          <p:cNvPr id="5" name="投影片編號版面配置區 4">
            <a:extLst>
              <a:ext uri="{FF2B5EF4-FFF2-40B4-BE49-F238E27FC236}">
                <a16:creationId xmlns:a16="http://schemas.microsoft.com/office/drawing/2014/main" id="{1B27978C-70E4-4272-9415-2535ADA94BC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DA213CD-4AB6-4BA8-99C3-D9419FCA3C03}" type="slidenum">
              <a:rPr lang="en-US" altLang="zh-TW" smtClean="0">
                <a:latin typeface="Microsoft JhengHei UI" panose="020B0604030504040204" pitchFamily="34" charset="-120"/>
                <a:ea typeface="Microsoft JhengHei UI" panose="020B0604030504040204" pitchFamily="34" charset="-120"/>
              </a:rPr>
              <a:t>‹#›</a:t>
            </a:fld>
            <a:endParaRPr lang="zh-TW" altLang="en-US" dirty="0">
              <a:latin typeface="Microsoft JhengHei UI" panose="020B0604030504040204" pitchFamily="34" charset="-120"/>
              <a:ea typeface="Microsoft JhengHei UI" panose="020B0604030504040204" pitchFamily="34" charset="-120"/>
            </a:endParaRPr>
          </a:p>
        </p:txBody>
      </p:sp>
    </p:spTree>
    <p:extLst>
      <p:ext uri="{BB962C8B-B14F-4D97-AF65-F5344CB8AC3E}">
        <p14:creationId xmlns:p14="http://schemas.microsoft.com/office/powerpoint/2010/main" val="37366532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Microsoft JhengHei UI" panose="020B0604030504040204" pitchFamily="34" charset="-120"/>
                <a:ea typeface="Microsoft JhengHei UI" panose="020B0604030504040204" pitchFamily="34" charset="-120"/>
              </a:defRPr>
            </a:lvl1pPr>
          </a:lstStyle>
          <a:p>
            <a:endParaRPr lang="zh-TW" altLang="en-US" dirty="0"/>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Microsoft JhengHei UI" panose="020B0604030504040204" pitchFamily="34" charset="-120"/>
                <a:ea typeface="Microsoft JhengHei UI" panose="020B0604030504040204" pitchFamily="34" charset="-120"/>
              </a:defRPr>
            </a:lvl1pPr>
          </a:lstStyle>
          <a:p>
            <a:fld id="{E842E208-A4F0-4761-AF53-C6A075B4CE65}" type="datetime1">
              <a:rPr lang="zh-TW" altLang="en-US" smtClean="0"/>
              <a:pPr/>
              <a:t>2020/6/28</a:t>
            </a:fld>
            <a:endParaRPr lang="zh-TW" altLang="en-US" dirty="0"/>
          </a:p>
        </p:txBody>
      </p:sp>
      <p:sp>
        <p:nvSpPr>
          <p:cNvPr id="4" name="投影片影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noProof="0"/>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noProof="0" dirty="0"/>
              <a:t>編輯母片文字樣式</a:t>
            </a:r>
          </a:p>
          <a:p>
            <a:pPr lvl="1"/>
            <a:r>
              <a:rPr lang="zh-TW" altLang="en-US" noProof="0" dirty="0"/>
              <a:t>第二層</a:t>
            </a:r>
          </a:p>
          <a:p>
            <a:pPr lvl="2"/>
            <a:r>
              <a:rPr lang="zh-TW" altLang="en-US" noProof="0" dirty="0"/>
              <a:t>第三層</a:t>
            </a:r>
          </a:p>
          <a:p>
            <a:pPr lvl="3"/>
            <a:r>
              <a:rPr lang="zh-TW" altLang="en-US" noProof="0" dirty="0"/>
              <a:t>第四層</a:t>
            </a:r>
          </a:p>
          <a:p>
            <a:pPr lvl="4"/>
            <a:r>
              <a:rPr lang="zh-TW" altLang="en-US" noProof="0" dirty="0"/>
              <a:t>第五層</a:t>
            </a:r>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Microsoft JhengHei UI" panose="020B0604030504040204" pitchFamily="34" charset="-120"/>
                <a:ea typeface="Microsoft JhengHei UI" panose="020B0604030504040204" pitchFamily="34" charset="-120"/>
              </a:defRPr>
            </a:lvl1pPr>
          </a:lstStyle>
          <a:p>
            <a:endParaRPr lang="zh-TW" altLang="en-US" dirty="0"/>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Microsoft JhengHei UI" panose="020B0604030504040204" pitchFamily="34" charset="-120"/>
                <a:ea typeface="Microsoft JhengHei UI" panose="020B0604030504040204" pitchFamily="34" charset="-120"/>
              </a:defRPr>
            </a:lvl1pPr>
          </a:lstStyle>
          <a:p>
            <a:fld id="{77E212AA-416F-4F85-84E4-70553CBAF1E5}" type="slidenum">
              <a:rPr lang="en-US" altLang="zh-TW" smtClean="0"/>
              <a:pPr/>
              <a:t>‹#›</a:t>
            </a:fld>
            <a:endParaRPr lang="zh-TW" altLang="en-US" dirty="0"/>
          </a:p>
        </p:txBody>
      </p:sp>
    </p:spTree>
    <p:extLst>
      <p:ext uri="{BB962C8B-B14F-4D97-AF65-F5344CB8AC3E}">
        <p14:creationId xmlns:p14="http://schemas.microsoft.com/office/powerpoint/2010/main" val="340167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1pPr>
    <a:lvl2pPr marL="45720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2pPr>
    <a:lvl3pPr marL="91440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3pPr>
    <a:lvl4pPr marL="137160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4pPr>
    <a:lvl5pPr marL="182880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fld id="{77E212AA-416F-4F85-84E4-70553CBAF1E5}" type="slidenum">
              <a:rPr lang="en-US" altLang="zh-TW" smtClean="0"/>
              <a:pPr/>
              <a:t>1</a:t>
            </a:fld>
            <a:endParaRPr lang="zh-TW" altLang="en-US" dirty="0"/>
          </a:p>
        </p:txBody>
      </p:sp>
    </p:spTree>
    <p:extLst>
      <p:ext uri="{BB962C8B-B14F-4D97-AF65-F5344CB8AC3E}">
        <p14:creationId xmlns:p14="http://schemas.microsoft.com/office/powerpoint/2010/main" val="29527289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fld id="{77E212AA-416F-4F85-84E4-70553CBAF1E5}" type="slidenum">
              <a:rPr lang="en-US" altLang="zh-TW" smtClean="0"/>
              <a:pPr/>
              <a:t>2</a:t>
            </a:fld>
            <a:endParaRPr lang="zh-TW" altLang="en-US" dirty="0"/>
          </a:p>
        </p:txBody>
      </p:sp>
    </p:spTree>
    <p:extLst>
      <p:ext uri="{BB962C8B-B14F-4D97-AF65-F5344CB8AC3E}">
        <p14:creationId xmlns:p14="http://schemas.microsoft.com/office/powerpoint/2010/main" val="32564303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fld id="{77E212AA-416F-4F85-84E4-70553CBAF1E5}" type="slidenum">
              <a:rPr lang="en-US" altLang="zh-TW" smtClean="0"/>
              <a:pPr/>
              <a:t>3</a:t>
            </a:fld>
            <a:endParaRPr lang="zh-TW" altLang="en-US" dirty="0"/>
          </a:p>
        </p:txBody>
      </p:sp>
    </p:spTree>
    <p:extLst>
      <p:ext uri="{BB962C8B-B14F-4D97-AF65-F5344CB8AC3E}">
        <p14:creationId xmlns:p14="http://schemas.microsoft.com/office/powerpoint/2010/main" val="16047193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fld id="{77E212AA-416F-4F85-84E4-70553CBAF1E5}" type="slidenum">
              <a:rPr lang="en-US" altLang="zh-TW" smtClean="0"/>
              <a:pPr/>
              <a:t>4</a:t>
            </a:fld>
            <a:endParaRPr lang="zh-TW" altLang="en-US" dirty="0"/>
          </a:p>
        </p:txBody>
      </p:sp>
    </p:spTree>
    <p:extLst>
      <p:ext uri="{BB962C8B-B14F-4D97-AF65-F5344CB8AC3E}">
        <p14:creationId xmlns:p14="http://schemas.microsoft.com/office/powerpoint/2010/main" val="41279829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fld id="{77E212AA-416F-4F85-84E4-70553CBAF1E5}" type="slidenum">
              <a:rPr lang="en-US" altLang="zh-TW" smtClean="0"/>
              <a:pPr/>
              <a:t>14</a:t>
            </a:fld>
            <a:endParaRPr lang="zh-TW" altLang="en-US" dirty="0"/>
          </a:p>
        </p:txBody>
      </p:sp>
    </p:spTree>
    <p:extLst>
      <p:ext uri="{BB962C8B-B14F-4D97-AF65-F5344CB8AC3E}">
        <p14:creationId xmlns:p14="http://schemas.microsoft.com/office/powerpoint/2010/main" val="24569827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fld id="{77E212AA-416F-4F85-84E4-70553CBAF1E5}" type="slidenum">
              <a:rPr lang="en-US" altLang="zh-TW" smtClean="0"/>
              <a:pPr/>
              <a:t>18</a:t>
            </a:fld>
            <a:endParaRPr lang="zh-TW" altLang="en-US"/>
          </a:p>
        </p:txBody>
      </p:sp>
    </p:spTree>
    <p:extLst>
      <p:ext uri="{BB962C8B-B14F-4D97-AF65-F5344CB8AC3E}">
        <p14:creationId xmlns:p14="http://schemas.microsoft.com/office/powerpoint/2010/main" val="29107036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4212" y="685799"/>
            <a:ext cx="8001000" cy="2971801"/>
          </a:xfrm>
        </p:spPr>
        <p:txBody>
          <a:bodyPr rtlCol="0" anchor="b">
            <a:normAutofit/>
          </a:bodyPr>
          <a:lstStyle>
            <a:lvl1pPr algn="l">
              <a:defRPr sz="4800">
                <a:effectLst/>
              </a:defRPr>
            </a:lvl1pPr>
          </a:lstStyle>
          <a:p>
            <a:pPr rtl="0"/>
            <a:r>
              <a:rPr lang="zh-TW" altLang="en-US" noProof="0"/>
              <a:t>按一下以編輯母片標題樣式</a:t>
            </a:r>
          </a:p>
        </p:txBody>
      </p:sp>
      <p:sp>
        <p:nvSpPr>
          <p:cNvPr id="3" name="副標題 2"/>
          <p:cNvSpPr>
            <a:spLocks noGrp="1"/>
          </p:cNvSpPr>
          <p:nvPr>
            <p:ph type="subTitle" idx="1" hasCustomPrompt="1"/>
          </p:nvPr>
        </p:nvSpPr>
        <p:spPr>
          <a:xfrm>
            <a:off x="684212" y="3843867"/>
            <a:ext cx="6400800" cy="1947333"/>
          </a:xfrm>
        </p:spPr>
        <p:txBody>
          <a:bodyPr rtlCol="0"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zh-TW" altLang="en-US" noProof="0"/>
              <a:t>按一下以編輯母片副標題樣式</a:t>
            </a:r>
          </a:p>
        </p:txBody>
      </p:sp>
      <p:sp>
        <p:nvSpPr>
          <p:cNvPr id="4" name="日期預留位置 3"/>
          <p:cNvSpPr>
            <a:spLocks noGrp="1"/>
          </p:cNvSpPr>
          <p:nvPr>
            <p:ph type="dt" sz="half" idx="10"/>
          </p:nvPr>
        </p:nvSpPr>
        <p:spPr/>
        <p:txBody>
          <a:bodyPr rtlCol="0"/>
          <a:lstStyle/>
          <a:p>
            <a:pPr rtl="0"/>
            <a:fld id="{BD468AF0-7D75-4161-9CFD-A82BABC67394}" type="datetime1">
              <a:rPr lang="zh-TW" altLang="en-US" noProof="0" smtClean="0"/>
              <a:t>2020/6/28</a:t>
            </a:fld>
            <a:endParaRPr lang="zh-TW" altLang="en-US" noProof="0" dirty="0"/>
          </a:p>
        </p:txBody>
      </p:sp>
      <p:sp>
        <p:nvSpPr>
          <p:cNvPr id="5" name="頁尾預留位置 4"/>
          <p:cNvSpPr>
            <a:spLocks noGrp="1"/>
          </p:cNvSpPr>
          <p:nvPr>
            <p:ph type="ftr" sz="quarter" idx="11"/>
          </p:nvPr>
        </p:nvSpPr>
        <p:spPr/>
        <p:txBody>
          <a:bodyPr rtlCol="0"/>
          <a:lstStyle/>
          <a:p>
            <a:pPr rtl="0"/>
            <a:endParaRPr lang="zh-TW" altLang="en-US" noProof="0"/>
          </a:p>
        </p:txBody>
      </p:sp>
      <p:sp>
        <p:nvSpPr>
          <p:cNvPr id="6" name="投影片編號預留位置 5"/>
          <p:cNvSpPr>
            <a:spLocks noGrp="1"/>
          </p:cNvSpPr>
          <p:nvPr>
            <p:ph type="sldNum" sz="quarter" idx="12"/>
          </p:nvPr>
        </p:nvSpPr>
        <p:spPr/>
        <p:txBody>
          <a:bodyPr rtlCol="0"/>
          <a:lstStyle/>
          <a:p>
            <a:pPr rtl="0"/>
            <a:fld id="{D57F1E4F-1CFF-5643-939E-217C01CDF565}" type="slidenum">
              <a:rPr lang="en-US" altLang="zh-TW" noProof="0" smtClean="0"/>
              <a:pPr/>
              <a:t>‹#›</a:t>
            </a:fld>
            <a:endParaRPr lang="zh-TW" altLang="en-US" noProof="0" dirty="0"/>
          </a:p>
        </p:txBody>
      </p:sp>
      <p:cxnSp>
        <p:nvCxnSpPr>
          <p:cNvPr id="16" name="直線接點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直線接點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直線接點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直線接點​​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直線接點​​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含標題的全景圖片">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lstStyle/>
          <a:p>
            <a:pPr rtl="0"/>
            <a:r>
              <a:rPr lang="zh-TW" altLang="en-US" noProof="0"/>
              <a:t>按一下以編輯母片標題樣式</a:t>
            </a:r>
          </a:p>
        </p:txBody>
      </p:sp>
      <p:sp>
        <p:nvSpPr>
          <p:cNvPr id="17" name="圖片預留位置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zh-TW" altLang="en-US" noProof="0"/>
              <a:t>按一下圖示以新增圖片</a:t>
            </a:r>
          </a:p>
        </p:txBody>
      </p:sp>
      <p:sp>
        <p:nvSpPr>
          <p:cNvPr id="16" name="文字預留位置 9"/>
          <p:cNvSpPr>
            <a:spLocks noGrp="1"/>
          </p:cNvSpPr>
          <p:nvPr>
            <p:ph type="body" sz="quarter" idx="14" hasCustomPrompt="1"/>
          </p:nvPr>
        </p:nvSpPr>
        <p:spPr>
          <a:xfrm>
            <a:off x="914402" y="3843867"/>
            <a:ext cx="8304210" cy="457200"/>
          </a:xfrm>
        </p:spPr>
        <p:txBody>
          <a:bodyPr rtlCol="0"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rtl="0"/>
            <a:r>
              <a:rPr lang="zh-TW" altLang="en-US" noProof="0"/>
              <a:t>編輯母片文字樣式</a:t>
            </a:r>
          </a:p>
        </p:txBody>
      </p:sp>
      <p:sp>
        <p:nvSpPr>
          <p:cNvPr id="3" name="日期預留位置 2"/>
          <p:cNvSpPr>
            <a:spLocks noGrp="1"/>
          </p:cNvSpPr>
          <p:nvPr>
            <p:ph type="dt" sz="half" idx="10"/>
          </p:nvPr>
        </p:nvSpPr>
        <p:spPr/>
        <p:txBody>
          <a:bodyPr rtlCol="0"/>
          <a:lstStyle/>
          <a:p>
            <a:pPr rtl="0"/>
            <a:fld id="{026146CB-6893-4F0A-97B7-F2A4E750C28B}" type="datetime1">
              <a:rPr lang="zh-TW" altLang="en-US" noProof="0" smtClean="0"/>
              <a:t>2020/6/28</a:t>
            </a:fld>
            <a:endParaRPr lang="zh-TW" altLang="en-US" noProof="0"/>
          </a:p>
        </p:txBody>
      </p:sp>
      <p:sp>
        <p:nvSpPr>
          <p:cNvPr id="4" name="頁尾預留位置 3"/>
          <p:cNvSpPr>
            <a:spLocks noGrp="1"/>
          </p:cNvSpPr>
          <p:nvPr>
            <p:ph type="ftr" sz="quarter" idx="11"/>
          </p:nvPr>
        </p:nvSpPr>
        <p:spPr/>
        <p:txBody>
          <a:bodyPr rtlCol="0"/>
          <a:lstStyle/>
          <a:p>
            <a:pPr rtl="0"/>
            <a:endParaRPr lang="zh-TW" altLang="en-US" noProof="0"/>
          </a:p>
        </p:txBody>
      </p:sp>
      <p:sp>
        <p:nvSpPr>
          <p:cNvPr id="5" name="投影片編號預留位置 4"/>
          <p:cNvSpPr>
            <a:spLocks noGrp="1"/>
          </p:cNvSpPr>
          <p:nvPr>
            <p:ph type="sldNum" sz="quarter" idx="12"/>
          </p:nvPr>
        </p:nvSpPr>
        <p:spPr/>
        <p:txBody>
          <a:bodyPr rtlCol="0"/>
          <a:lstStyle/>
          <a:p>
            <a:pPr rtl="0"/>
            <a:fld id="{D57F1E4F-1CFF-5643-939E-217C01CDF565}" type="slidenum">
              <a:rPr lang="en-US" altLang="zh-TW" noProof="0" smtClean="0"/>
              <a:pPr/>
              <a:t>‹#›</a:t>
            </a:fld>
            <a:endParaRPr lang="zh-TW" altLang="en-US" noProof="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sp>
        <p:nvSpPr>
          <p:cNvPr id="2" name="標題 1"/>
          <p:cNvSpPr>
            <a:spLocks noGrp="1"/>
          </p:cNvSpPr>
          <p:nvPr>
            <p:ph type="title"/>
          </p:nvPr>
        </p:nvSpPr>
        <p:spPr>
          <a:xfrm>
            <a:off x="684213" y="685800"/>
            <a:ext cx="10058400" cy="2743200"/>
          </a:xfrm>
        </p:spPr>
        <p:txBody>
          <a:bodyPr rtlCol="0" anchor="ctr">
            <a:normAutofit/>
          </a:bodyPr>
          <a:lstStyle>
            <a:lvl1pPr algn="l">
              <a:defRPr sz="3200" b="0" cap="all"/>
            </a:lvl1pPr>
          </a:lstStyle>
          <a:p>
            <a:pPr rtl="0"/>
            <a:r>
              <a:rPr lang="zh-TW" altLang="en-US" noProof="0"/>
              <a:t>按一下以編輯母片標題樣式</a:t>
            </a:r>
          </a:p>
        </p:txBody>
      </p:sp>
      <p:sp>
        <p:nvSpPr>
          <p:cNvPr id="3" name="文字預留位置 2"/>
          <p:cNvSpPr>
            <a:spLocks noGrp="1"/>
          </p:cNvSpPr>
          <p:nvPr>
            <p:ph type="body" idx="1" hasCustomPrompt="1"/>
          </p:nvPr>
        </p:nvSpPr>
        <p:spPr>
          <a:xfrm>
            <a:off x="684212" y="4114800"/>
            <a:ext cx="8535988" cy="1879600"/>
          </a:xfrm>
        </p:spPr>
        <p:txBody>
          <a:bodyPr rtlCol="0"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zh-TW" altLang="en-US" noProof="0"/>
              <a:t>編輯母片文字樣式</a:t>
            </a:r>
          </a:p>
        </p:txBody>
      </p:sp>
      <p:sp>
        <p:nvSpPr>
          <p:cNvPr id="4" name="日期預留位置 3"/>
          <p:cNvSpPr>
            <a:spLocks noGrp="1"/>
          </p:cNvSpPr>
          <p:nvPr>
            <p:ph type="dt" sz="half" idx="10"/>
          </p:nvPr>
        </p:nvSpPr>
        <p:spPr/>
        <p:txBody>
          <a:bodyPr rtlCol="0"/>
          <a:lstStyle/>
          <a:p>
            <a:pPr rtl="0"/>
            <a:fld id="{AA785F5D-B76F-4228-85ED-CD2C19839B37}" type="datetime1">
              <a:rPr lang="zh-TW" altLang="en-US" noProof="0" smtClean="0"/>
              <a:t>2020/6/28</a:t>
            </a:fld>
            <a:endParaRPr lang="zh-TW" altLang="en-US" noProof="0"/>
          </a:p>
        </p:txBody>
      </p:sp>
      <p:sp>
        <p:nvSpPr>
          <p:cNvPr id="5" name="頁尾預留位置 4"/>
          <p:cNvSpPr>
            <a:spLocks noGrp="1"/>
          </p:cNvSpPr>
          <p:nvPr>
            <p:ph type="ftr" sz="quarter" idx="11"/>
          </p:nvPr>
        </p:nvSpPr>
        <p:spPr/>
        <p:txBody>
          <a:bodyPr rtlCol="0"/>
          <a:lstStyle/>
          <a:p>
            <a:pPr rtl="0"/>
            <a:endParaRPr lang="zh-TW" altLang="en-US" noProof="0"/>
          </a:p>
        </p:txBody>
      </p:sp>
      <p:sp>
        <p:nvSpPr>
          <p:cNvPr id="6" name="投影片編號預留位置 5"/>
          <p:cNvSpPr>
            <a:spLocks noGrp="1"/>
          </p:cNvSpPr>
          <p:nvPr>
            <p:ph type="sldNum" sz="quarter" idx="12"/>
          </p:nvPr>
        </p:nvSpPr>
        <p:spPr/>
        <p:txBody>
          <a:bodyPr rtlCol="0"/>
          <a:lstStyle/>
          <a:p>
            <a:pPr rtl="0"/>
            <a:fld id="{D57F1E4F-1CFF-5643-939E-217C01CDF565}" type="slidenum">
              <a:rPr lang="en-US" altLang="zh-TW" noProof="0" smtClean="0"/>
              <a:pPr/>
              <a:t>‹#›</a:t>
            </a:fld>
            <a:endParaRPr lang="zh-TW" altLang="en-US" noProof="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含標題的引述">
    <p:spTree>
      <p:nvGrpSpPr>
        <p:cNvPr id="1" name=""/>
        <p:cNvGrpSpPr/>
        <p:nvPr/>
      </p:nvGrpSpPr>
      <p:grpSpPr>
        <a:xfrm>
          <a:off x="0" y="0"/>
          <a:ext cx="0" cy="0"/>
          <a:chOff x="0" y="0"/>
          <a:chExt cx="0" cy="0"/>
        </a:xfrm>
      </p:grpSpPr>
      <p:sp>
        <p:nvSpPr>
          <p:cNvPr id="2" name="標題 1"/>
          <p:cNvSpPr>
            <a:spLocks noGrp="1"/>
          </p:cNvSpPr>
          <p:nvPr>
            <p:ph type="title"/>
          </p:nvPr>
        </p:nvSpPr>
        <p:spPr>
          <a:xfrm>
            <a:off x="1141411" y="685800"/>
            <a:ext cx="9144001" cy="2743200"/>
          </a:xfrm>
        </p:spPr>
        <p:txBody>
          <a:bodyPr rtlCol="0" anchor="ctr">
            <a:normAutofit/>
          </a:bodyPr>
          <a:lstStyle>
            <a:lvl1pPr algn="l">
              <a:defRPr sz="3200" b="0" cap="all">
                <a:solidFill>
                  <a:schemeClr val="tx1"/>
                </a:solidFill>
                <a:latin typeface="Microsoft JhengHei UI" panose="020B0604030504040204" pitchFamily="34" charset="-120"/>
                <a:ea typeface="Microsoft JhengHei UI" panose="020B0604030504040204" pitchFamily="34" charset="-120"/>
              </a:defRPr>
            </a:lvl1pPr>
          </a:lstStyle>
          <a:p>
            <a:pPr rtl="0"/>
            <a:r>
              <a:rPr lang="zh-TW" altLang="en-US" noProof="0"/>
              <a:t>按一下以編輯母片標題樣式</a:t>
            </a:r>
          </a:p>
        </p:txBody>
      </p:sp>
      <p:sp>
        <p:nvSpPr>
          <p:cNvPr id="10" name="文字預留位置 9"/>
          <p:cNvSpPr>
            <a:spLocks noGrp="1"/>
          </p:cNvSpPr>
          <p:nvPr>
            <p:ph type="body" sz="quarter" idx="13" hasCustomPrompt="1"/>
          </p:nvPr>
        </p:nvSpPr>
        <p:spPr>
          <a:xfrm>
            <a:off x="1446212" y="3429000"/>
            <a:ext cx="8534400" cy="381000"/>
          </a:xfrm>
        </p:spPr>
        <p:txBody>
          <a:bodyPr rtlCol="0" anchor="ctr"/>
          <a:lstStyle>
            <a:lvl1pPr marL="0" indent="0">
              <a:buFontTx/>
              <a:buNone/>
              <a:defRPr>
                <a:latin typeface="Microsoft JhengHei UI" panose="020B0604030504040204" pitchFamily="34" charset="-120"/>
                <a:ea typeface="Microsoft JhengHei UI" panose="020B0604030504040204" pitchFamily="34" charset="-120"/>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rtl="0"/>
            <a:r>
              <a:rPr lang="zh-TW" altLang="en-US" noProof="0"/>
              <a:t>編輯母片文字樣式</a:t>
            </a:r>
          </a:p>
        </p:txBody>
      </p:sp>
      <p:sp>
        <p:nvSpPr>
          <p:cNvPr id="3" name="文字預留位置 2"/>
          <p:cNvSpPr>
            <a:spLocks noGrp="1"/>
          </p:cNvSpPr>
          <p:nvPr>
            <p:ph type="body" idx="1" hasCustomPrompt="1"/>
          </p:nvPr>
        </p:nvSpPr>
        <p:spPr>
          <a:xfrm>
            <a:off x="684213" y="4301067"/>
            <a:ext cx="8534400" cy="1684865"/>
          </a:xfrm>
        </p:spPr>
        <p:txBody>
          <a:bodyPr rtlCol="0" anchor="ctr">
            <a:normAutofit/>
          </a:bodyPr>
          <a:lstStyle>
            <a:lvl1pPr marL="0" indent="0" algn="l">
              <a:buNone/>
              <a:defRPr sz="2000">
                <a:solidFill>
                  <a:schemeClr val="bg2">
                    <a:lumMod val="75000"/>
                  </a:schemeClr>
                </a:solidFill>
                <a:latin typeface="Microsoft JhengHei UI" panose="020B0604030504040204" pitchFamily="34" charset="-120"/>
                <a:ea typeface="Microsoft JhengHei UI" panose="020B0604030504040204" pitchFamily="34" charset="-12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zh-TW" altLang="en-US" noProof="0"/>
              <a:t>編輯母片文字樣式</a:t>
            </a:r>
          </a:p>
        </p:txBody>
      </p:sp>
      <p:sp>
        <p:nvSpPr>
          <p:cNvPr id="4" name="日期預留位置 3"/>
          <p:cNvSpPr>
            <a:spLocks noGrp="1"/>
          </p:cNvSpPr>
          <p:nvPr>
            <p:ph type="dt" sz="half" idx="10"/>
          </p:nvPr>
        </p:nvSpPr>
        <p:spPr/>
        <p:txBody>
          <a:bodyPr rtlCol="0"/>
          <a:lstStyle>
            <a:lvl1pPr>
              <a:defRPr>
                <a:latin typeface="Microsoft JhengHei UI" panose="020B0604030504040204" pitchFamily="34" charset="-120"/>
                <a:ea typeface="Microsoft JhengHei UI" panose="020B0604030504040204" pitchFamily="34" charset="-120"/>
              </a:defRPr>
            </a:lvl1pPr>
          </a:lstStyle>
          <a:p>
            <a:fld id="{EFD79A4E-A66E-4EC5-9602-CEC3028B03C6}" type="datetime1">
              <a:rPr lang="zh-TW" altLang="en-US" smtClean="0"/>
              <a:pPr/>
              <a:t>2020/6/28</a:t>
            </a:fld>
            <a:endParaRPr lang="zh-TW" altLang="en-US"/>
          </a:p>
        </p:txBody>
      </p:sp>
      <p:sp>
        <p:nvSpPr>
          <p:cNvPr id="5" name="頁尾預留位置 4"/>
          <p:cNvSpPr>
            <a:spLocks noGrp="1"/>
          </p:cNvSpPr>
          <p:nvPr>
            <p:ph type="ftr" sz="quarter" idx="11"/>
          </p:nvPr>
        </p:nvSpPr>
        <p:spPr/>
        <p:txBody>
          <a:bodyPr rtlCol="0"/>
          <a:lstStyle>
            <a:lvl1pPr>
              <a:defRPr>
                <a:latin typeface="Microsoft JhengHei UI" panose="020B0604030504040204" pitchFamily="34" charset="-120"/>
                <a:ea typeface="Microsoft JhengHei UI" panose="020B0604030504040204" pitchFamily="34" charset="-120"/>
              </a:defRPr>
            </a:lvl1pPr>
          </a:lstStyle>
          <a:p>
            <a:endParaRPr lang="zh-TW" altLang="en-US"/>
          </a:p>
        </p:txBody>
      </p:sp>
      <p:sp>
        <p:nvSpPr>
          <p:cNvPr id="6" name="投影片編號預留位置 5"/>
          <p:cNvSpPr>
            <a:spLocks noGrp="1"/>
          </p:cNvSpPr>
          <p:nvPr>
            <p:ph type="sldNum" sz="quarter" idx="12"/>
          </p:nvPr>
        </p:nvSpPr>
        <p:spPr/>
        <p:txBody>
          <a:bodyPr rtlCol="0"/>
          <a:lstStyle>
            <a:lvl1pPr>
              <a:defRPr>
                <a:latin typeface="Microsoft JhengHei UI" panose="020B0604030504040204" pitchFamily="34" charset="-120"/>
                <a:ea typeface="Microsoft JhengHei UI" panose="020B0604030504040204" pitchFamily="34" charset="-120"/>
              </a:defRPr>
            </a:lvl1pPr>
          </a:lstStyle>
          <a:p>
            <a:fld id="{D57F1E4F-1CFF-5643-939E-217C01CDF565}" type="slidenum">
              <a:rPr lang="en-US" altLang="zh-TW" smtClean="0"/>
              <a:pPr/>
              <a:t>‹#›</a:t>
            </a:fld>
            <a:endParaRPr lang="zh-TW" altLang="en-US"/>
          </a:p>
        </p:txBody>
      </p:sp>
      <p:sp>
        <p:nvSpPr>
          <p:cNvPr id="14" name="文字方塊 13"/>
          <p:cNvSpPr txBox="1"/>
          <p:nvPr/>
        </p:nvSpPr>
        <p:spPr>
          <a:xfrm>
            <a:off x="531812" y="812222"/>
            <a:ext cx="609600" cy="584776"/>
          </a:xfrm>
          <a:prstGeom prst="rect">
            <a:avLst/>
          </a:prstGeom>
        </p:spPr>
        <p:txBody>
          <a:bodyPr vert="horz" lIns="91440" tIns="45720" rIns="91440" bIns="45720" rtlCol="0" anchor="ctr">
            <a:noAutofit/>
          </a:bodyPr>
          <a:lstStyle/>
          <a:p>
            <a:pPr lvl="0" rtl="0"/>
            <a:r>
              <a:rPr lang="zh-TW" altLang="en-US" sz="8000" noProof="0">
                <a:solidFill>
                  <a:schemeClr val="tx1"/>
                </a:solidFill>
                <a:effectLst/>
                <a:latin typeface="Microsoft JhengHei UI" panose="020B0604030504040204" pitchFamily="34" charset="-120"/>
                <a:ea typeface="Microsoft JhengHei UI" panose="020B0604030504040204" pitchFamily="34" charset="-120"/>
              </a:rPr>
              <a:t>“</a:t>
            </a:r>
          </a:p>
        </p:txBody>
      </p:sp>
      <p:sp>
        <p:nvSpPr>
          <p:cNvPr id="15" name="文字方塊 14"/>
          <p:cNvSpPr txBox="1"/>
          <p:nvPr/>
        </p:nvSpPr>
        <p:spPr>
          <a:xfrm>
            <a:off x="10285412" y="2768601"/>
            <a:ext cx="609600" cy="584776"/>
          </a:xfrm>
          <a:prstGeom prst="rect">
            <a:avLst/>
          </a:prstGeom>
        </p:spPr>
        <p:txBody>
          <a:bodyPr vert="horz" lIns="91440" tIns="45720" rIns="91440" bIns="45720" rtlCol="0" anchor="ctr">
            <a:noAutofit/>
          </a:bodyPr>
          <a:lstStyle/>
          <a:p>
            <a:pPr lvl="0" algn="r" rtl="0"/>
            <a:r>
              <a:rPr lang="zh-TW" altLang="en-US" sz="8000" noProof="0">
                <a:solidFill>
                  <a:schemeClr val="tx1"/>
                </a:solidFill>
                <a:effectLst/>
                <a:latin typeface="Microsoft JhengHei UI" panose="020B0604030504040204" pitchFamily="34" charset="-120"/>
                <a:ea typeface="Microsoft JhengHei UI" panose="020B0604030504040204" pitchFamily="34" charset="-120"/>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標題 1"/>
          <p:cNvSpPr>
            <a:spLocks noGrp="1"/>
          </p:cNvSpPr>
          <p:nvPr>
            <p:ph type="title"/>
          </p:nvPr>
        </p:nvSpPr>
        <p:spPr>
          <a:xfrm>
            <a:off x="684212" y="3429000"/>
            <a:ext cx="8534400" cy="1697400"/>
          </a:xfrm>
        </p:spPr>
        <p:txBody>
          <a:bodyPr rtlCol="0" anchor="b">
            <a:normAutofit/>
          </a:bodyPr>
          <a:lstStyle>
            <a:lvl1pPr algn="l">
              <a:defRPr sz="3200" b="0" cap="all"/>
            </a:lvl1pPr>
          </a:lstStyle>
          <a:p>
            <a:pPr rtl="0"/>
            <a:r>
              <a:rPr lang="zh-TW" altLang="en-US" noProof="0"/>
              <a:t>按一下以編輯母片標題樣式</a:t>
            </a:r>
          </a:p>
        </p:txBody>
      </p:sp>
      <p:sp>
        <p:nvSpPr>
          <p:cNvPr id="3" name="文字預留位置 2"/>
          <p:cNvSpPr>
            <a:spLocks noGrp="1"/>
          </p:cNvSpPr>
          <p:nvPr>
            <p:ph type="body" idx="1" hasCustomPrompt="1"/>
          </p:nvPr>
        </p:nvSpPr>
        <p:spPr>
          <a:xfrm>
            <a:off x="684211" y="5132981"/>
            <a:ext cx="8535990" cy="860400"/>
          </a:xfrm>
        </p:spPr>
        <p:txBody>
          <a:bodyPr rtlCol="0"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zh-TW" altLang="en-US" noProof="0"/>
              <a:t>編輯母片文字樣式</a:t>
            </a:r>
          </a:p>
        </p:txBody>
      </p:sp>
      <p:sp>
        <p:nvSpPr>
          <p:cNvPr id="4" name="日期預留位置 3"/>
          <p:cNvSpPr>
            <a:spLocks noGrp="1"/>
          </p:cNvSpPr>
          <p:nvPr>
            <p:ph type="dt" sz="half" idx="10"/>
          </p:nvPr>
        </p:nvSpPr>
        <p:spPr/>
        <p:txBody>
          <a:bodyPr rtlCol="0"/>
          <a:lstStyle/>
          <a:p>
            <a:pPr rtl="0"/>
            <a:fld id="{0F41AEE2-6F83-41D1-B575-CE0C96CAF7EF}" type="datetime1">
              <a:rPr lang="zh-TW" altLang="en-US" noProof="0" smtClean="0"/>
              <a:t>2020/6/28</a:t>
            </a:fld>
            <a:endParaRPr lang="zh-TW" altLang="en-US" noProof="0"/>
          </a:p>
        </p:txBody>
      </p:sp>
      <p:sp>
        <p:nvSpPr>
          <p:cNvPr id="5" name="頁尾預留位置 4"/>
          <p:cNvSpPr>
            <a:spLocks noGrp="1"/>
          </p:cNvSpPr>
          <p:nvPr>
            <p:ph type="ftr" sz="quarter" idx="11"/>
          </p:nvPr>
        </p:nvSpPr>
        <p:spPr/>
        <p:txBody>
          <a:bodyPr rtlCol="0"/>
          <a:lstStyle/>
          <a:p>
            <a:pPr rtl="0"/>
            <a:endParaRPr lang="zh-TW" altLang="en-US" noProof="0"/>
          </a:p>
        </p:txBody>
      </p:sp>
      <p:sp>
        <p:nvSpPr>
          <p:cNvPr id="6" name="投影片編號預留位置 5"/>
          <p:cNvSpPr>
            <a:spLocks noGrp="1"/>
          </p:cNvSpPr>
          <p:nvPr>
            <p:ph type="sldNum" sz="quarter" idx="12"/>
          </p:nvPr>
        </p:nvSpPr>
        <p:spPr/>
        <p:txBody>
          <a:bodyPr rtlCol="0"/>
          <a:lstStyle/>
          <a:p>
            <a:pPr rtl="0"/>
            <a:fld id="{D57F1E4F-1CFF-5643-939E-217C01CDF565}" type="slidenum">
              <a:rPr lang="en-US" altLang="zh-TW" noProof="0" smtClean="0"/>
              <a:pPr/>
              <a:t>‹#›</a:t>
            </a:fld>
            <a:endParaRPr lang="zh-TW" altLang="en-US" noProof="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2" name="標題 1"/>
          <p:cNvSpPr>
            <a:spLocks noGrp="1"/>
          </p:cNvSpPr>
          <p:nvPr>
            <p:ph type="title"/>
          </p:nvPr>
        </p:nvSpPr>
        <p:spPr>
          <a:xfrm>
            <a:off x="1141413" y="685800"/>
            <a:ext cx="9144000" cy="2743200"/>
          </a:xfrm>
        </p:spPr>
        <p:txBody>
          <a:bodyPr rtlCol="0" anchor="ctr">
            <a:normAutofit/>
          </a:bodyPr>
          <a:lstStyle>
            <a:lvl1pPr algn="l">
              <a:defRPr sz="3200" b="0" cap="all">
                <a:solidFill>
                  <a:schemeClr val="tx1"/>
                </a:solidFill>
                <a:latin typeface="Microsoft JhengHei UI" panose="020B0604030504040204" pitchFamily="34" charset="-120"/>
                <a:ea typeface="Microsoft JhengHei UI" panose="020B0604030504040204" pitchFamily="34" charset="-120"/>
              </a:defRPr>
            </a:lvl1pPr>
          </a:lstStyle>
          <a:p>
            <a:pPr rtl="0"/>
            <a:r>
              <a:rPr lang="zh-TW" altLang="en-US" noProof="0"/>
              <a:t>按一下以編輯母片標題樣式</a:t>
            </a:r>
          </a:p>
        </p:txBody>
      </p:sp>
      <p:sp>
        <p:nvSpPr>
          <p:cNvPr id="10" name="文字預留位置 9"/>
          <p:cNvSpPr>
            <a:spLocks noGrp="1"/>
          </p:cNvSpPr>
          <p:nvPr>
            <p:ph type="body" sz="quarter" idx="13" hasCustomPrompt="1"/>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latin typeface="Microsoft JhengHei UI" panose="020B0604030504040204" pitchFamily="34" charset="-120"/>
                <a:ea typeface="Microsoft JhengHei UI" panose="020B0604030504040204" pitchFamily="34" charset="-120"/>
              </a:defRPr>
            </a:lvl1pPr>
          </a:lstStyle>
          <a:p>
            <a:pPr marL="0" lvl="0" rtl="0">
              <a:spcBef>
                <a:spcPct val="0"/>
              </a:spcBef>
              <a:buNone/>
            </a:pPr>
            <a:r>
              <a:rPr lang="zh-TW" altLang="en-US" noProof="0"/>
              <a:t>編輯母片文字樣式</a:t>
            </a:r>
          </a:p>
        </p:txBody>
      </p:sp>
      <p:sp>
        <p:nvSpPr>
          <p:cNvPr id="3" name="文字預留位置 2"/>
          <p:cNvSpPr>
            <a:spLocks noGrp="1"/>
          </p:cNvSpPr>
          <p:nvPr>
            <p:ph type="body" idx="1" hasCustomPrompt="1"/>
          </p:nvPr>
        </p:nvSpPr>
        <p:spPr>
          <a:xfrm>
            <a:off x="684211" y="4978400"/>
            <a:ext cx="8534401" cy="1016000"/>
          </a:xfrm>
        </p:spPr>
        <p:txBody>
          <a:bodyPr rtlCol="0" anchor="t">
            <a:normAutofit/>
          </a:bodyPr>
          <a:lstStyle>
            <a:lvl1pPr marL="0" indent="0" algn="l">
              <a:buNone/>
              <a:defRPr sz="1800">
                <a:solidFill>
                  <a:schemeClr val="bg2">
                    <a:lumMod val="75000"/>
                  </a:schemeClr>
                </a:solidFill>
                <a:latin typeface="Microsoft JhengHei UI" panose="020B0604030504040204" pitchFamily="34" charset="-120"/>
                <a:ea typeface="Microsoft JhengHei UI" panose="020B0604030504040204" pitchFamily="34" charset="-12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zh-TW" altLang="en-US" noProof="0"/>
              <a:t>編輯母片文字樣式</a:t>
            </a:r>
          </a:p>
        </p:txBody>
      </p:sp>
      <p:sp>
        <p:nvSpPr>
          <p:cNvPr id="4" name="日期預留位置 3"/>
          <p:cNvSpPr>
            <a:spLocks noGrp="1"/>
          </p:cNvSpPr>
          <p:nvPr>
            <p:ph type="dt" sz="half" idx="10"/>
          </p:nvPr>
        </p:nvSpPr>
        <p:spPr/>
        <p:txBody>
          <a:bodyPr rtlCol="0"/>
          <a:lstStyle>
            <a:lvl1pPr>
              <a:defRPr>
                <a:latin typeface="Microsoft JhengHei UI" panose="020B0604030504040204" pitchFamily="34" charset="-120"/>
                <a:ea typeface="Microsoft JhengHei UI" panose="020B0604030504040204" pitchFamily="34" charset="-120"/>
              </a:defRPr>
            </a:lvl1pPr>
          </a:lstStyle>
          <a:p>
            <a:fld id="{11BC5728-42DA-4727-905D-6D1FA9E3581F}" type="datetime1">
              <a:rPr lang="zh-TW" altLang="en-US" smtClean="0"/>
              <a:pPr/>
              <a:t>2020/6/28</a:t>
            </a:fld>
            <a:endParaRPr lang="zh-TW" altLang="en-US"/>
          </a:p>
        </p:txBody>
      </p:sp>
      <p:sp>
        <p:nvSpPr>
          <p:cNvPr id="5" name="頁尾預留位置 4"/>
          <p:cNvSpPr>
            <a:spLocks noGrp="1"/>
          </p:cNvSpPr>
          <p:nvPr>
            <p:ph type="ftr" sz="quarter" idx="11"/>
          </p:nvPr>
        </p:nvSpPr>
        <p:spPr/>
        <p:txBody>
          <a:bodyPr rtlCol="0"/>
          <a:lstStyle>
            <a:lvl1pPr>
              <a:defRPr>
                <a:latin typeface="Microsoft JhengHei UI" panose="020B0604030504040204" pitchFamily="34" charset="-120"/>
                <a:ea typeface="Microsoft JhengHei UI" panose="020B0604030504040204" pitchFamily="34" charset="-120"/>
              </a:defRPr>
            </a:lvl1pPr>
          </a:lstStyle>
          <a:p>
            <a:endParaRPr lang="zh-TW" altLang="en-US"/>
          </a:p>
        </p:txBody>
      </p:sp>
      <p:sp>
        <p:nvSpPr>
          <p:cNvPr id="6" name="投影片編號預留位置 5"/>
          <p:cNvSpPr>
            <a:spLocks noGrp="1"/>
          </p:cNvSpPr>
          <p:nvPr>
            <p:ph type="sldNum" sz="quarter" idx="12"/>
          </p:nvPr>
        </p:nvSpPr>
        <p:spPr/>
        <p:txBody>
          <a:bodyPr rtlCol="0"/>
          <a:lstStyle>
            <a:lvl1pPr>
              <a:defRPr>
                <a:latin typeface="Microsoft JhengHei UI" panose="020B0604030504040204" pitchFamily="34" charset="-120"/>
                <a:ea typeface="Microsoft JhengHei UI" panose="020B0604030504040204" pitchFamily="34" charset="-120"/>
              </a:defRPr>
            </a:lvl1pPr>
          </a:lstStyle>
          <a:p>
            <a:fld id="{D57F1E4F-1CFF-5643-939E-217C01CDF565}" type="slidenum">
              <a:rPr lang="en-US" altLang="zh-TW" smtClean="0"/>
              <a:pPr/>
              <a:t>‹#›</a:t>
            </a:fld>
            <a:endParaRPr lang="zh-TW" altLang="en-US"/>
          </a:p>
        </p:txBody>
      </p:sp>
      <p:sp>
        <p:nvSpPr>
          <p:cNvPr id="11" name="文字方塊 10"/>
          <p:cNvSpPr txBox="1"/>
          <p:nvPr/>
        </p:nvSpPr>
        <p:spPr>
          <a:xfrm>
            <a:off x="531812" y="812222"/>
            <a:ext cx="609600" cy="584776"/>
          </a:xfrm>
          <a:prstGeom prst="rect">
            <a:avLst/>
          </a:prstGeom>
        </p:spPr>
        <p:txBody>
          <a:bodyPr vert="horz" lIns="91440" tIns="45720" rIns="91440" bIns="45720" rtlCol="0" anchor="ctr">
            <a:noAutofit/>
          </a:bodyPr>
          <a:lstStyle/>
          <a:p>
            <a:pPr lvl="0" rtl="0"/>
            <a:r>
              <a:rPr lang="zh-TW" altLang="en-US" sz="8000" noProof="0">
                <a:solidFill>
                  <a:schemeClr val="tx1"/>
                </a:solidFill>
                <a:effectLst/>
                <a:latin typeface="Microsoft JhengHei UI" panose="020B0604030504040204" pitchFamily="34" charset="-120"/>
                <a:ea typeface="Microsoft JhengHei UI" panose="020B0604030504040204" pitchFamily="34" charset="-120"/>
              </a:rPr>
              <a:t>“</a:t>
            </a:r>
          </a:p>
        </p:txBody>
      </p:sp>
      <p:sp>
        <p:nvSpPr>
          <p:cNvPr id="12" name="文字方塊 11"/>
          <p:cNvSpPr txBox="1"/>
          <p:nvPr/>
        </p:nvSpPr>
        <p:spPr>
          <a:xfrm>
            <a:off x="10285412" y="2768601"/>
            <a:ext cx="609600" cy="584776"/>
          </a:xfrm>
          <a:prstGeom prst="rect">
            <a:avLst/>
          </a:prstGeom>
        </p:spPr>
        <p:txBody>
          <a:bodyPr vert="horz" lIns="91440" tIns="45720" rIns="91440" bIns="45720" rtlCol="0" anchor="ctr">
            <a:noAutofit/>
          </a:bodyPr>
          <a:lstStyle/>
          <a:p>
            <a:pPr lvl="0" algn="r" rtl="0"/>
            <a:r>
              <a:rPr lang="zh-TW" altLang="en-US" sz="8000" noProof="0">
                <a:solidFill>
                  <a:schemeClr val="tx1"/>
                </a:solidFill>
                <a:effectLst/>
                <a:latin typeface="Microsoft JhengHei UI" panose="020B0604030504040204" pitchFamily="34" charset="-120"/>
                <a:ea typeface="Microsoft JhengHei UI" panose="020B0604030504040204" pitchFamily="34" charset="-120"/>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或 False">
    <p:spTree>
      <p:nvGrpSpPr>
        <p:cNvPr id="1" name=""/>
        <p:cNvGrpSpPr/>
        <p:nvPr/>
      </p:nvGrpSpPr>
      <p:grpSpPr>
        <a:xfrm>
          <a:off x="0" y="0"/>
          <a:ext cx="0" cy="0"/>
          <a:chOff x="0" y="0"/>
          <a:chExt cx="0" cy="0"/>
        </a:xfrm>
      </p:grpSpPr>
      <p:sp>
        <p:nvSpPr>
          <p:cNvPr id="2" name="標題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rtl="0"/>
            <a:r>
              <a:rPr lang="zh-TW" altLang="en-US" noProof="0"/>
              <a:t>按一下以編輯母片標題樣式</a:t>
            </a:r>
          </a:p>
        </p:txBody>
      </p:sp>
      <p:sp>
        <p:nvSpPr>
          <p:cNvPr id="10" name="文字預留位置 9"/>
          <p:cNvSpPr>
            <a:spLocks noGrp="1"/>
          </p:cNvSpPr>
          <p:nvPr>
            <p:ph type="body" sz="quarter" idx="13" hasCustomPrompt="1"/>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rtl="0">
              <a:spcBef>
                <a:spcPct val="0"/>
              </a:spcBef>
              <a:buNone/>
            </a:pPr>
            <a:r>
              <a:rPr lang="zh-TW" altLang="en-US" noProof="0"/>
              <a:t>編輯母片文字樣式</a:t>
            </a:r>
          </a:p>
        </p:txBody>
      </p:sp>
      <p:sp>
        <p:nvSpPr>
          <p:cNvPr id="3" name="文字預留位置 2"/>
          <p:cNvSpPr>
            <a:spLocks noGrp="1"/>
          </p:cNvSpPr>
          <p:nvPr>
            <p:ph type="body" idx="1" hasCustomPrompt="1"/>
          </p:nvPr>
        </p:nvSpPr>
        <p:spPr>
          <a:xfrm>
            <a:off x="684211" y="4766732"/>
            <a:ext cx="8534401" cy="1227667"/>
          </a:xfrm>
        </p:spPr>
        <p:txBody>
          <a:bodyPr rtlCol="0"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zh-TW" altLang="en-US" noProof="0"/>
              <a:t>編輯母片文字樣式</a:t>
            </a:r>
          </a:p>
        </p:txBody>
      </p:sp>
      <p:sp>
        <p:nvSpPr>
          <p:cNvPr id="4" name="日期預留位置 3"/>
          <p:cNvSpPr>
            <a:spLocks noGrp="1"/>
          </p:cNvSpPr>
          <p:nvPr>
            <p:ph type="dt" sz="half" idx="10"/>
          </p:nvPr>
        </p:nvSpPr>
        <p:spPr/>
        <p:txBody>
          <a:bodyPr rtlCol="0"/>
          <a:lstStyle/>
          <a:p>
            <a:pPr rtl="0"/>
            <a:fld id="{F8BC29EC-7CA5-490D-827C-F8A7C486922A}" type="datetime1">
              <a:rPr lang="zh-TW" altLang="en-US" noProof="0" smtClean="0"/>
              <a:t>2020/6/28</a:t>
            </a:fld>
            <a:endParaRPr lang="zh-TW" altLang="en-US" noProof="0"/>
          </a:p>
        </p:txBody>
      </p:sp>
      <p:sp>
        <p:nvSpPr>
          <p:cNvPr id="5" name="頁尾預留位置 4"/>
          <p:cNvSpPr>
            <a:spLocks noGrp="1"/>
          </p:cNvSpPr>
          <p:nvPr>
            <p:ph type="ftr" sz="quarter" idx="11"/>
          </p:nvPr>
        </p:nvSpPr>
        <p:spPr/>
        <p:txBody>
          <a:bodyPr rtlCol="0"/>
          <a:lstStyle/>
          <a:p>
            <a:pPr rtl="0"/>
            <a:endParaRPr lang="zh-TW" altLang="en-US" noProof="0"/>
          </a:p>
        </p:txBody>
      </p:sp>
      <p:sp>
        <p:nvSpPr>
          <p:cNvPr id="6" name="投影片編號預留位置 5"/>
          <p:cNvSpPr>
            <a:spLocks noGrp="1"/>
          </p:cNvSpPr>
          <p:nvPr>
            <p:ph type="sldNum" sz="quarter" idx="12"/>
          </p:nvPr>
        </p:nvSpPr>
        <p:spPr/>
        <p:txBody>
          <a:bodyPr rtlCol="0"/>
          <a:lstStyle/>
          <a:p>
            <a:pPr rtl="0"/>
            <a:fld id="{D57F1E4F-1CFF-5643-939E-217C01CDF565}" type="slidenum">
              <a:rPr lang="en-US" altLang="zh-TW" noProof="0" smtClean="0"/>
              <a:pPr/>
              <a:t>‹#›</a:t>
            </a:fld>
            <a:endParaRPr lang="zh-TW" altLang="en-US" noProof="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lstStyle>
            <a:lvl1pPr algn="l">
              <a:defRPr/>
            </a:lvl1pPr>
          </a:lstStyle>
          <a:p>
            <a:pPr rtl="0"/>
            <a:r>
              <a:rPr lang="zh-TW" altLang="en-US" noProof="0"/>
              <a:t>按一下以編輯母片標題樣式</a:t>
            </a:r>
          </a:p>
        </p:txBody>
      </p:sp>
      <p:sp>
        <p:nvSpPr>
          <p:cNvPr id="3" name="直排文字預留位置 2"/>
          <p:cNvSpPr>
            <a:spLocks noGrp="1"/>
          </p:cNvSpPr>
          <p:nvPr>
            <p:ph type="body" orient="vert" idx="1" hasCustomPrompt="1"/>
          </p:nvPr>
        </p:nvSpPr>
        <p:spPr/>
        <p:txBody>
          <a:bodyPr vert="eaVert" rtlCol="0" anchor="t"/>
          <a:lstStyle/>
          <a:p>
            <a:pPr lvl="0" rtl="0"/>
            <a:r>
              <a:rPr lang="zh-TW" altLang="en-US" noProof="0"/>
              <a:t>編輯母片文字樣式</a:t>
            </a:r>
          </a:p>
          <a:p>
            <a:pPr lvl="1" rtl="0"/>
            <a:r>
              <a:rPr lang="zh-TW" altLang="en-US" noProof="0"/>
              <a:t>第二層</a:t>
            </a:r>
          </a:p>
          <a:p>
            <a:pPr lvl="2" rtl="0"/>
            <a:r>
              <a:rPr lang="zh-TW" altLang="en-US" noProof="0"/>
              <a:t>第三層</a:t>
            </a:r>
          </a:p>
          <a:p>
            <a:pPr lvl="3" rtl="0"/>
            <a:r>
              <a:rPr lang="zh-TW" altLang="en-US" noProof="0"/>
              <a:t>第四層</a:t>
            </a:r>
          </a:p>
          <a:p>
            <a:pPr lvl="4" rtl="0"/>
            <a:r>
              <a:rPr lang="zh-TW" altLang="en-US" noProof="0"/>
              <a:t>第五層</a:t>
            </a:r>
          </a:p>
        </p:txBody>
      </p:sp>
      <p:sp>
        <p:nvSpPr>
          <p:cNvPr id="4" name="日期預留位置 3"/>
          <p:cNvSpPr>
            <a:spLocks noGrp="1"/>
          </p:cNvSpPr>
          <p:nvPr>
            <p:ph type="dt" sz="half" idx="10"/>
          </p:nvPr>
        </p:nvSpPr>
        <p:spPr/>
        <p:txBody>
          <a:bodyPr rtlCol="0"/>
          <a:lstStyle/>
          <a:p>
            <a:pPr rtl="0"/>
            <a:fld id="{BF8FD3C2-3336-4E8B-8107-B12224E57F48}" type="datetime1">
              <a:rPr lang="zh-TW" altLang="en-US" noProof="0" smtClean="0"/>
              <a:t>2020/6/28</a:t>
            </a:fld>
            <a:endParaRPr lang="zh-TW" altLang="en-US" noProof="0"/>
          </a:p>
        </p:txBody>
      </p:sp>
      <p:sp>
        <p:nvSpPr>
          <p:cNvPr id="5" name="頁尾預留位置 4"/>
          <p:cNvSpPr>
            <a:spLocks noGrp="1"/>
          </p:cNvSpPr>
          <p:nvPr>
            <p:ph type="ftr" sz="quarter" idx="11"/>
          </p:nvPr>
        </p:nvSpPr>
        <p:spPr/>
        <p:txBody>
          <a:bodyPr rtlCol="0"/>
          <a:lstStyle/>
          <a:p>
            <a:pPr rtl="0"/>
            <a:endParaRPr lang="zh-TW" altLang="en-US" noProof="0"/>
          </a:p>
        </p:txBody>
      </p:sp>
      <p:sp>
        <p:nvSpPr>
          <p:cNvPr id="6" name="投影片編號預留位置 5"/>
          <p:cNvSpPr>
            <a:spLocks noGrp="1"/>
          </p:cNvSpPr>
          <p:nvPr>
            <p:ph type="sldNum" sz="quarter" idx="12"/>
          </p:nvPr>
        </p:nvSpPr>
        <p:spPr/>
        <p:txBody>
          <a:bodyPr rtlCol="0"/>
          <a:lstStyle/>
          <a:p>
            <a:pPr rtl="0"/>
            <a:fld id="{D57F1E4F-1CFF-5643-939E-217C01CDF565}" type="slidenum">
              <a:rPr lang="en-US" altLang="zh-TW" noProof="0" smtClean="0"/>
              <a:pPr/>
              <a:t>‹#›</a:t>
            </a:fld>
            <a:endParaRPr lang="zh-TW" altLang="en-US" noProof="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685212" y="685800"/>
            <a:ext cx="2057400" cy="4572000"/>
          </a:xfrm>
        </p:spPr>
        <p:txBody>
          <a:bodyPr vert="eaVert" rtlCol="0"/>
          <a:lstStyle/>
          <a:p>
            <a:pPr rtl="0"/>
            <a:r>
              <a:rPr lang="zh-TW" altLang="en-US" noProof="0"/>
              <a:t>按一下以編輯母片標題樣式</a:t>
            </a:r>
          </a:p>
        </p:txBody>
      </p:sp>
      <p:sp>
        <p:nvSpPr>
          <p:cNvPr id="3" name="直排文字預留位置 2"/>
          <p:cNvSpPr>
            <a:spLocks noGrp="1"/>
          </p:cNvSpPr>
          <p:nvPr>
            <p:ph type="body" orient="vert" idx="1" hasCustomPrompt="1"/>
          </p:nvPr>
        </p:nvSpPr>
        <p:spPr>
          <a:xfrm>
            <a:off x="685800" y="685800"/>
            <a:ext cx="7823200" cy="5308600"/>
          </a:xfrm>
        </p:spPr>
        <p:txBody>
          <a:bodyPr vert="eaVert" rtlCol="0" anchor="t"/>
          <a:lstStyle/>
          <a:p>
            <a:pPr lvl="0" rtl="0"/>
            <a:r>
              <a:rPr lang="zh-TW" altLang="en-US" noProof="0"/>
              <a:t>編輯母片文字樣式</a:t>
            </a:r>
          </a:p>
          <a:p>
            <a:pPr lvl="1" rtl="0"/>
            <a:r>
              <a:rPr lang="zh-TW" altLang="en-US" noProof="0"/>
              <a:t>第二層</a:t>
            </a:r>
          </a:p>
          <a:p>
            <a:pPr lvl="2" rtl="0"/>
            <a:r>
              <a:rPr lang="zh-TW" altLang="en-US" noProof="0"/>
              <a:t>第三層</a:t>
            </a:r>
          </a:p>
          <a:p>
            <a:pPr lvl="3" rtl="0"/>
            <a:r>
              <a:rPr lang="zh-TW" altLang="en-US" noProof="0"/>
              <a:t>第四層</a:t>
            </a:r>
          </a:p>
          <a:p>
            <a:pPr lvl="4" rtl="0"/>
            <a:r>
              <a:rPr lang="zh-TW" altLang="en-US" noProof="0"/>
              <a:t>第五層</a:t>
            </a:r>
          </a:p>
        </p:txBody>
      </p:sp>
      <p:sp>
        <p:nvSpPr>
          <p:cNvPr id="4" name="日期預留位置 3"/>
          <p:cNvSpPr>
            <a:spLocks noGrp="1"/>
          </p:cNvSpPr>
          <p:nvPr>
            <p:ph type="dt" sz="half" idx="10"/>
          </p:nvPr>
        </p:nvSpPr>
        <p:spPr/>
        <p:txBody>
          <a:bodyPr rtlCol="0"/>
          <a:lstStyle/>
          <a:p>
            <a:pPr rtl="0"/>
            <a:fld id="{5253B46D-960E-4CF1-A5EC-7804ED9705D4}" type="datetime1">
              <a:rPr lang="zh-TW" altLang="en-US" noProof="0" smtClean="0"/>
              <a:t>2020/6/28</a:t>
            </a:fld>
            <a:endParaRPr lang="zh-TW" altLang="en-US" noProof="0"/>
          </a:p>
        </p:txBody>
      </p:sp>
      <p:sp>
        <p:nvSpPr>
          <p:cNvPr id="5" name="頁尾預留位置 4"/>
          <p:cNvSpPr>
            <a:spLocks noGrp="1"/>
          </p:cNvSpPr>
          <p:nvPr>
            <p:ph type="ftr" sz="quarter" idx="11"/>
          </p:nvPr>
        </p:nvSpPr>
        <p:spPr/>
        <p:txBody>
          <a:bodyPr rtlCol="0"/>
          <a:lstStyle/>
          <a:p>
            <a:pPr rtl="0"/>
            <a:endParaRPr lang="zh-TW" altLang="en-US" noProof="0"/>
          </a:p>
        </p:txBody>
      </p:sp>
      <p:sp>
        <p:nvSpPr>
          <p:cNvPr id="6" name="投影片編號預留位置 5"/>
          <p:cNvSpPr>
            <a:spLocks noGrp="1"/>
          </p:cNvSpPr>
          <p:nvPr>
            <p:ph type="sldNum" sz="quarter" idx="12"/>
          </p:nvPr>
        </p:nvSpPr>
        <p:spPr/>
        <p:txBody>
          <a:bodyPr rtlCol="0"/>
          <a:lstStyle/>
          <a:p>
            <a:pPr rtl="0"/>
            <a:fld id="{D57F1E4F-1CFF-5643-939E-217C01CDF565}" type="slidenum">
              <a:rPr lang="en-US" altLang="zh-TW" noProof="0" smtClean="0"/>
              <a:pPr/>
              <a:t>‹#›</a:t>
            </a:fld>
            <a:endParaRPr lang="zh-TW" altLang="en-US" noProof="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lstStyle/>
          <a:p>
            <a:pPr rtl="0"/>
            <a:r>
              <a:rPr lang="zh-TW" altLang="en-US" noProof="0"/>
              <a:t>按一下以編輯母片標題樣式</a:t>
            </a:r>
          </a:p>
        </p:txBody>
      </p:sp>
      <p:sp>
        <p:nvSpPr>
          <p:cNvPr id="3" name="內容預留位置 2"/>
          <p:cNvSpPr>
            <a:spLocks noGrp="1"/>
          </p:cNvSpPr>
          <p:nvPr>
            <p:ph idx="1" hasCustomPrompt="1"/>
          </p:nvPr>
        </p:nvSpPr>
        <p:spPr/>
        <p:txBody>
          <a:bodyPr rtlCol="0" anchor="ctr"/>
          <a:lstStyle/>
          <a:p>
            <a:pPr lvl="0" rtl="0"/>
            <a:r>
              <a:rPr lang="zh-TW" altLang="en-US" noProof="0"/>
              <a:t>編輯母片文字樣式</a:t>
            </a:r>
          </a:p>
          <a:p>
            <a:pPr lvl="1" rtl="0"/>
            <a:r>
              <a:rPr lang="zh-TW" altLang="en-US" noProof="0"/>
              <a:t>第二層</a:t>
            </a:r>
          </a:p>
          <a:p>
            <a:pPr lvl="2" rtl="0"/>
            <a:r>
              <a:rPr lang="zh-TW" altLang="en-US" noProof="0"/>
              <a:t>第三層</a:t>
            </a:r>
          </a:p>
          <a:p>
            <a:pPr lvl="3" rtl="0"/>
            <a:r>
              <a:rPr lang="zh-TW" altLang="en-US" noProof="0"/>
              <a:t>第四層</a:t>
            </a:r>
          </a:p>
          <a:p>
            <a:pPr lvl="4" rtl="0"/>
            <a:r>
              <a:rPr lang="zh-TW" altLang="en-US" noProof="0"/>
              <a:t>第五層</a:t>
            </a:r>
          </a:p>
        </p:txBody>
      </p:sp>
      <p:sp>
        <p:nvSpPr>
          <p:cNvPr id="4" name="日期預留位置 3"/>
          <p:cNvSpPr>
            <a:spLocks noGrp="1"/>
          </p:cNvSpPr>
          <p:nvPr>
            <p:ph type="dt" sz="half" idx="10"/>
          </p:nvPr>
        </p:nvSpPr>
        <p:spPr/>
        <p:txBody>
          <a:bodyPr rtlCol="0"/>
          <a:lstStyle/>
          <a:p>
            <a:pPr rtl="0"/>
            <a:fld id="{161A647E-93E5-45AC-A180-AB92BD31E35C}" type="datetime1">
              <a:rPr lang="zh-TW" altLang="en-US" noProof="0" smtClean="0"/>
              <a:t>2020/6/28</a:t>
            </a:fld>
            <a:endParaRPr lang="zh-TW" altLang="en-US" noProof="0"/>
          </a:p>
        </p:txBody>
      </p:sp>
      <p:sp>
        <p:nvSpPr>
          <p:cNvPr id="5" name="頁尾預留位置 4"/>
          <p:cNvSpPr>
            <a:spLocks noGrp="1"/>
          </p:cNvSpPr>
          <p:nvPr>
            <p:ph type="ftr" sz="quarter" idx="11"/>
          </p:nvPr>
        </p:nvSpPr>
        <p:spPr/>
        <p:txBody>
          <a:bodyPr rtlCol="0"/>
          <a:lstStyle/>
          <a:p>
            <a:pPr rtl="0"/>
            <a:endParaRPr lang="zh-TW" altLang="en-US" noProof="0"/>
          </a:p>
        </p:txBody>
      </p:sp>
      <p:sp>
        <p:nvSpPr>
          <p:cNvPr id="6" name="投影片編號預留位置 5"/>
          <p:cNvSpPr>
            <a:spLocks noGrp="1"/>
          </p:cNvSpPr>
          <p:nvPr>
            <p:ph type="sldNum" sz="quarter" idx="12"/>
          </p:nvPr>
        </p:nvSpPr>
        <p:spPr/>
        <p:txBody>
          <a:bodyPr rtlCol="0"/>
          <a:lstStyle/>
          <a:p>
            <a:pPr rtl="0"/>
            <a:fld id="{D57F1E4F-1CFF-5643-939E-217C01CDF565}" type="slidenum">
              <a:rPr lang="en-US" altLang="zh-TW" noProof="0" smtClean="0"/>
              <a:pPr/>
              <a:t>‹#›</a:t>
            </a:fld>
            <a:endParaRPr lang="zh-TW" altLang="en-US" noProof="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684211" y="2006600"/>
            <a:ext cx="8534401" cy="2281600"/>
          </a:xfrm>
        </p:spPr>
        <p:txBody>
          <a:bodyPr rtlCol="0" anchor="b">
            <a:normAutofit/>
          </a:bodyPr>
          <a:lstStyle>
            <a:lvl1pPr algn="l">
              <a:defRPr sz="3600" b="0" cap="all"/>
            </a:lvl1pPr>
          </a:lstStyle>
          <a:p>
            <a:pPr rtl="0"/>
            <a:r>
              <a:rPr lang="zh-TW" altLang="en-US" noProof="0"/>
              <a:t>按一下以編輯母片標題樣式</a:t>
            </a:r>
          </a:p>
        </p:txBody>
      </p:sp>
      <p:sp>
        <p:nvSpPr>
          <p:cNvPr id="3" name="文字預留位置 2"/>
          <p:cNvSpPr>
            <a:spLocks noGrp="1"/>
          </p:cNvSpPr>
          <p:nvPr>
            <p:ph type="body" idx="1" hasCustomPrompt="1"/>
          </p:nvPr>
        </p:nvSpPr>
        <p:spPr>
          <a:xfrm>
            <a:off x="684213" y="4495800"/>
            <a:ext cx="8534400" cy="1498600"/>
          </a:xfrm>
        </p:spPr>
        <p:txBody>
          <a:bodyPr rtlCol="0"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zh-TW" altLang="en-US" noProof="0"/>
              <a:t>編輯母片文字樣式</a:t>
            </a:r>
          </a:p>
        </p:txBody>
      </p:sp>
      <p:sp>
        <p:nvSpPr>
          <p:cNvPr id="4" name="日期預留位置 3"/>
          <p:cNvSpPr>
            <a:spLocks noGrp="1"/>
          </p:cNvSpPr>
          <p:nvPr>
            <p:ph type="dt" sz="half" idx="10"/>
          </p:nvPr>
        </p:nvSpPr>
        <p:spPr/>
        <p:txBody>
          <a:bodyPr rtlCol="0"/>
          <a:lstStyle/>
          <a:p>
            <a:pPr rtl="0"/>
            <a:fld id="{6AD40A1B-EBB5-4186-B463-F7283544A659}" type="datetime1">
              <a:rPr lang="zh-TW" altLang="en-US" noProof="0" smtClean="0"/>
              <a:t>2020/6/28</a:t>
            </a:fld>
            <a:endParaRPr lang="zh-TW" altLang="en-US" noProof="0"/>
          </a:p>
        </p:txBody>
      </p:sp>
      <p:sp>
        <p:nvSpPr>
          <p:cNvPr id="5" name="頁尾預留位置 4"/>
          <p:cNvSpPr>
            <a:spLocks noGrp="1"/>
          </p:cNvSpPr>
          <p:nvPr>
            <p:ph type="ftr" sz="quarter" idx="11"/>
          </p:nvPr>
        </p:nvSpPr>
        <p:spPr/>
        <p:txBody>
          <a:bodyPr rtlCol="0"/>
          <a:lstStyle/>
          <a:p>
            <a:pPr rtl="0"/>
            <a:endParaRPr lang="zh-TW" altLang="en-US" noProof="0"/>
          </a:p>
        </p:txBody>
      </p:sp>
      <p:sp>
        <p:nvSpPr>
          <p:cNvPr id="6" name="投影片編號預留位置 5"/>
          <p:cNvSpPr>
            <a:spLocks noGrp="1"/>
          </p:cNvSpPr>
          <p:nvPr>
            <p:ph type="sldNum" sz="quarter" idx="12"/>
          </p:nvPr>
        </p:nvSpPr>
        <p:spPr/>
        <p:txBody>
          <a:bodyPr rtlCol="0"/>
          <a:lstStyle/>
          <a:p>
            <a:pPr rtl="0"/>
            <a:fld id="{D57F1E4F-1CFF-5643-939E-217C01CDF565}" type="slidenum">
              <a:rPr lang="en-US" altLang="zh-TW" noProof="0" smtClean="0"/>
              <a:pPr/>
              <a:t>‹#›</a:t>
            </a:fld>
            <a:endParaRPr lang="zh-TW" altLang="en-US" noProof="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lstStyle/>
          <a:p>
            <a:pPr rtl="0"/>
            <a:r>
              <a:rPr lang="zh-TW" altLang="en-US" noProof="0"/>
              <a:t>按一下以編輯母片標題樣式</a:t>
            </a:r>
          </a:p>
        </p:txBody>
      </p:sp>
      <p:sp>
        <p:nvSpPr>
          <p:cNvPr id="3" name="內容預留位置 2"/>
          <p:cNvSpPr>
            <a:spLocks noGrp="1"/>
          </p:cNvSpPr>
          <p:nvPr>
            <p:ph sz="half" idx="1" hasCustomPrompt="1"/>
          </p:nvPr>
        </p:nvSpPr>
        <p:spPr>
          <a:xfrm>
            <a:off x="684211" y="685800"/>
            <a:ext cx="4937655" cy="3615267"/>
          </a:xfrm>
        </p:spPr>
        <p:txBody>
          <a:bodyPr rtlCol="0">
            <a:normAutofit/>
          </a:bodyPr>
          <a:lstStyle/>
          <a:p>
            <a:pPr lvl="0" rtl="0"/>
            <a:r>
              <a:rPr lang="zh-TW" altLang="en-US" noProof="0"/>
              <a:t>編輯母片文字樣式</a:t>
            </a:r>
          </a:p>
          <a:p>
            <a:pPr lvl="1" rtl="0"/>
            <a:r>
              <a:rPr lang="zh-TW" altLang="en-US" noProof="0"/>
              <a:t>第二層</a:t>
            </a:r>
          </a:p>
          <a:p>
            <a:pPr lvl="2" rtl="0"/>
            <a:r>
              <a:rPr lang="zh-TW" altLang="en-US" noProof="0"/>
              <a:t>第三層</a:t>
            </a:r>
          </a:p>
          <a:p>
            <a:pPr lvl="3" rtl="0"/>
            <a:r>
              <a:rPr lang="zh-TW" altLang="en-US" noProof="0"/>
              <a:t>第四層</a:t>
            </a:r>
          </a:p>
          <a:p>
            <a:pPr lvl="4" rtl="0"/>
            <a:r>
              <a:rPr lang="zh-TW" altLang="en-US" noProof="0"/>
              <a:t>第五層</a:t>
            </a:r>
          </a:p>
        </p:txBody>
      </p:sp>
      <p:sp>
        <p:nvSpPr>
          <p:cNvPr id="4" name="內容預留位置 3"/>
          <p:cNvSpPr>
            <a:spLocks noGrp="1"/>
          </p:cNvSpPr>
          <p:nvPr>
            <p:ph sz="half" idx="2" hasCustomPrompt="1"/>
          </p:nvPr>
        </p:nvSpPr>
        <p:spPr>
          <a:xfrm>
            <a:off x="5808133" y="685801"/>
            <a:ext cx="4934479" cy="3615266"/>
          </a:xfrm>
        </p:spPr>
        <p:txBody>
          <a:bodyPr rtlCol="0">
            <a:normAutofit/>
          </a:bodyPr>
          <a:lstStyle/>
          <a:p>
            <a:pPr lvl="0" rtl="0"/>
            <a:r>
              <a:rPr lang="zh-TW" altLang="en-US" noProof="0"/>
              <a:t>編輯母片文字樣式</a:t>
            </a:r>
          </a:p>
          <a:p>
            <a:pPr lvl="1" rtl="0"/>
            <a:r>
              <a:rPr lang="zh-TW" altLang="en-US" noProof="0"/>
              <a:t>第二層</a:t>
            </a:r>
          </a:p>
          <a:p>
            <a:pPr lvl="2" rtl="0"/>
            <a:r>
              <a:rPr lang="zh-TW" altLang="en-US" noProof="0"/>
              <a:t>第三層</a:t>
            </a:r>
          </a:p>
          <a:p>
            <a:pPr lvl="3" rtl="0"/>
            <a:r>
              <a:rPr lang="zh-TW" altLang="en-US" noProof="0"/>
              <a:t>第四層</a:t>
            </a:r>
          </a:p>
          <a:p>
            <a:pPr lvl="4" rtl="0"/>
            <a:r>
              <a:rPr lang="zh-TW" altLang="en-US" noProof="0"/>
              <a:t>第五層</a:t>
            </a:r>
          </a:p>
        </p:txBody>
      </p:sp>
      <p:sp>
        <p:nvSpPr>
          <p:cNvPr id="5" name="日期預留位置 4"/>
          <p:cNvSpPr>
            <a:spLocks noGrp="1"/>
          </p:cNvSpPr>
          <p:nvPr>
            <p:ph type="dt" sz="half" idx="10"/>
          </p:nvPr>
        </p:nvSpPr>
        <p:spPr/>
        <p:txBody>
          <a:bodyPr rtlCol="0"/>
          <a:lstStyle/>
          <a:p>
            <a:pPr rtl="0"/>
            <a:fld id="{B5EB965F-D8BA-4BFA-ABA3-DF8EC473D3A0}" type="datetime1">
              <a:rPr lang="zh-TW" altLang="en-US" noProof="0" smtClean="0"/>
              <a:t>2020/6/28</a:t>
            </a:fld>
            <a:endParaRPr lang="zh-TW" altLang="en-US" noProof="0"/>
          </a:p>
        </p:txBody>
      </p:sp>
      <p:sp>
        <p:nvSpPr>
          <p:cNvPr id="6" name="頁尾預留位置 5"/>
          <p:cNvSpPr>
            <a:spLocks noGrp="1"/>
          </p:cNvSpPr>
          <p:nvPr>
            <p:ph type="ftr" sz="quarter" idx="11"/>
          </p:nvPr>
        </p:nvSpPr>
        <p:spPr/>
        <p:txBody>
          <a:bodyPr rtlCol="0"/>
          <a:lstStyle/>
          <a:p>
            <a:pPr rtl="0"/>
            <a:endParaRPr lang="zh-TW" altLang="en-US" noProof="0"/>
          </a:p>
        </p:txBody>
      </p:sp>
      <p:sp>
        <p:nvSpPr>
          <p:cNvPr id="7" name="投影片編號預留位置 6"/>
          <p:cNvSpPr>
            <a:spLocks noGrp="1"/>
          </p:cNvSpPr>
          <p:nvPr>
            <p:ph type="sldNum" sz="quarter" idx="12"/>
          </p:nvPr>
        </p:nvSpPr>
        <p:spPr/>
        <p:txBody>
          <a:bodyPr rtlCol="0"/>
          <a:lstStyle/>
          <a:p>
            <a:pPr rtl="0"/>
            <a:fld id="{D57F1E4F-1CFF-5643-939E-217C01CDF565}" type="slidenum">
              <a:rPr lang="en-US" altLang="zh-TW" noProof="0" smtClean="0"/>
              <a:pPr/>
              <a:t>‹#›</a:t>
            </a:fld>
            <a:endParaRPr lang="zh-TW" altLang="en-US" noProof="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lstStyle>
            <a:lvl1pPr>
              <a:defRPr/>
            </a:lvl1pPr>
          </a:lstStyle>
          <a:p>
            <a:pPr rtl="0"/>
            <a:r>
              <a:rPr lang="zh-TW" altLang="en-US" noProof="0"/>
              <a:t>按一下以編輯母片標題樣式</a:t>
            </a:r>
          </a:p>
        </p:txBody>
      </p:sp>
      <p:sp>
        <p:nvSpPr>
          <p:cNvPr id="3" name="文字預留位置 2"/>
          <p:cNvSpPr>
            <a:spLocks noGrp="1"/>
          </p:cNvSpPr>
          <p:nvPr>
            <p:ph type="body" idx="1" hasCustomPrompt="1"/>
          </p:nvPr>
        </p:nvSpPr>
        <p:spPr>
          <a:xfrm>
            <a:off x="972080" y="685800"/>
            <a:ext cx="4649787" cy="576262"/>
          </a:xfrm>
        </p:spPr>
        <p:txBody>
          <a:bodyPr rtlCol="0"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zh-TW" altLang="en-US" noProof="0"/>
              <a:t>編輯母片文字樣式</a:t>
            </a:r>
          </a:p>
        </p:txBody>
      </p:sp>
      <p:sp>
        <p:nvSpPr>
          <p:cNvPr id="4" name="內容預留位置 3"/>
          <p:cNvSpPr>
            <a:spLocks noGrp="1"/>
          </p:cNvSpPr>
          <p:nvPr>
            <p:ph sz="half" idx="2" hasCustomPrompt="1"/>
          </p:nvPr>
        </p:nvSpPr>
        <p:spPr>
          <a:xfrm>
            <a:off x="684211" y="1270529"/>
            <a:ext cx="4937655" cy="3030538"/>
          </a:xfrm>
        </p:spPr>
        <p:txBody>
          <a:bodyPr rtlCol="0" anchor="t">
            <a:normAutofit/>
          </a:bodyPr>
          <a:lstStyle/>
          <a:p>
            <a:pPr lvl="0" rtl="0"/>
            <a:r>
              <a:rPr lang="zh-TW" altLang="en-US" noProof="0"/>
              <a:t>編輯母片文字樣式</a:t>
            </a:r>
          </a:p>
          <a:p>
            <a:pPr lvl="1" rtl="0"/>
            <a:r>
              <a:rPr lang="zh-TW" altLang="en-US" noProof="0"/>
              <a:t>第二層</a:t>
            </a:r>
          </a:p>
          <a:p>
            <a:pPr lvl="2" rtl="0"/>
            <a:r>
              <a:rPr lang="zh-TW" altLang="en-US" noProof="0"/>
              <a:t>第三層</a:t>
            </a:r>
          </a:p>
          <a:p>
            <a:pPr lvl="3" rtl="0"/>
            <a:r>
              <a:rPr lang="zh-TW" altLang="en-US" noProof="0"/>
              <a:t>第四層</a:t>
            </a:r>
          </a:p>
          <a:p>
            <a:pPr lvl="4" rtl="0"/>
            <a:r>
              <a:rPr lang="zh-TW" altLang="en-US" noProof="0"/>
              <a:t>第五層</a:t>
            </a:r>
          </a:p>
        </p:txBody>
      </p:sp>
      <p:sp>
        <p:nvSpPr>
          <p:cNvPr id="5" name="文字預留位置 4"/>
          <p:cNvSpPr>
            <a:spLocks noGrp="1"/>
          </p:cNvSpPr>
          <p:nvPr>
            <p:ph type="body" sz="quarter" idx="3" hasCustomPrompt="1"/>
          </p:nvPr>
        </p:nvSpPr>
        <p:spPr>
          <a:xfrm>
            <a:off x="6079066" y="685800"/>
            <a:ext cx="4665134" cy="576262"/>
          </a:xfrm>
        </p:spPr>
        <p:txBody>
          <a:bodyPr rtlCol="0"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zh-TW" altLang="en-US" noProof="0"/>
              <a:t>編輯母片文字樣式</a:t>
            </a:r>
          </a:p>
        </p:txBody>
      </p:sp>
      <p:sp>
        <p:nvSpPr>
          <p:cNvPr id="6" name="內容預留位置 5"/>
          <p:cNvSpPr>
            <a:spLocks noGrp="1"/>
          </p:cNvSpPr>
          <p:nvPr>
            <p:ph sz="quarter" idx="4" hasCustomPrompt="1"/>
          </p:nvPr>
        </p:nvSpPr>
        <p:spPr>
          <a:xfrm>
            <a:off x="5806545" y="1262062"/>
            <a:ext cx="4929188" cy="3030538"/>
          </a:xfrm>
        </p:spPr>
        <p:txBody>
          <a:bodyPr rtlCol="0" anchor="t">
            <a:normAutofit/>
          </a:bodyPr>
          <a:lstStyle/>
          <a:p>
            <a:pPr lvl="0" rtl="0"/>
            <a:r>
              <a:rPr lang="zh-TW" altLang="en-US" noProof="0"/>
              <a:t>編輯母片文字樣式</a:t>
            </a:r>
          </a:p>
          <a:p>
            <a:pPr lvl="1" rtl="0"/>
            <a:r>
              <a:rPr lang="zh-TW" altLang="en-US" noProof="0"/>
              <a:t>第二層</a:t>
            </a:r>
          </a:p>
          <a:p>
            <a:pPr lvl="2" rtl="0"/>
            <a:r>
              <a:rPr lang="zh-TW" altLang="en-US" noProof="0"/>
              <a:t>第三層</a:t>
            </a:r>
          </a:p>
          <a:p>
            <a:pPr lvl="3" rtl="0"/>
            <a:r>
              <a:rPr lang="zh-TW" altLang="en-US" noProof="0"/>
              <a:t>第四層</a:t>
            </a:r>
          </a:p>
          <a:p>
            <a:pPr lvl="4" rtl="0"/>
            <a:r>
              <a:rPr lang="zh-TW" altLang="en-US" noProof="0"/>
              <a:t>第五層</a:t>
            </a:r>
          </a:p>
        </p:txBody>
      </p:sp>
      <p:sp>
        <p:nvSpPr>
          <p:cNvPr id="7" name="日期預留位置 6"/>
          <p:cNvSpPr>
            <a:spLocks noGrp="1"/>
          </p:cNvSpPr>
          <p:nvPr>
            <p:ph type="dt" sz="half" idx="10"/>
          </p:nvPr>
        </p:nvSpPr>
        <p:spPr/>
        <p:txBody>
          <a:bodyPr rtlCol="0"/>
          <a:lstStyle/>
          <a:p>
            <a:pPr rtl="0"/>
            <a:fld id="{8CC91B8D-61E1-42ED-8BD9-7B90B8879F26}" type="datetime1">
              <a:rPr lang="zh-TW" altLang="en-US" noProof="0" smtClean="0"/>
              <a:t>2020/6/28</a:t>
            </a:fld>
            <a:endParaRPr lang="zh-TW" altLang="en-US" noProof="0"/>
          </a:p>
        </p:txBody>
      </p:sp>
      <p:sp>
        <p:nvSpPr>
          <p:cNvPr id="8" name="頁尾預留位置 7"/>
          <p:cNvSpPr>
            <a:spLocks noGrp="1"/>
          </p:cNvSpPr>
          <p:nvPr>
            <p:ph type="ftr" sz="quarter" idx="11"/>
          </p:nvPr>
        </p:nvSpPr>
        <p:spPr/>
        <p:txBody>
          <a:bodyPr rtlCol="0"/>
          <a:lstStyle/>
          <a:p>
            <a:pPr rtl="0"/>
            <a:endParaRPr lang="zh-TW" altLang="en-US" noProof="0"/>
          </a:p>
        </p:txBody>
      </p:sp>
      <p:sp>
        <p:nvSpPr>
          <p:cNvPr id="9" name="投影片編號預留位置 8"/>
          <p:cNvSpPr>
            <a:spLocks noGrp="1"/>
          </p:cNvSpPr>
          <p:nvPr>
            <p:ph type="sldNum" sz="quarter" idx="12"/>
          </p:nvPr>
        </p:nvSpPr>
        <p:spPr/>
        <p:txBody>
          <a:bodyPr rtlCol="0"/>
          <a:lstStyle/>
          <a:p>
            <a:pPr rtl="0"/>
            <a:fld id="{D57F1E4F-1CFF-5643-939E-217C01CDF565}" type="slidenum">
              <a:rPr lang="en-US" altLang="zh-TW" noProof="0" smtClean="0"/>
              <a:pPr/>
              <a:t>‹#›</a:t>
            </a:fld>
            <a:endParaRPr lang="zh-TW" altLang="en-US" noProof="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lstStyle/>
          <a:p>
            <a:pPr rtl="0"/>
            <a:r>
              <a:rPr lang="zh-TW" altLang="en-US" noProof="0"/>
              <a:t>按一下以編輯母片標題樣式</a:t>
            </a:r>
          </a:p>
        </p:txBody>
      </p:sp>
      <p:sp>
        <p:nvSpPr>
          <p:cNvPr id="3" name="日期預留位置 2"/>
          <p:cNvSpPr>
            <a:spLocks noGrp="1"/>
          </p:cNvSpPr>
          <p:nvPr>
            <p:ph type="dt" sz="half" idx="10"/>
          </p:nvPr>
        </p:nvSpPr>
        <p:spPr/>
        <p:txBody>
          <a:bodyPr rtlCol="0"/>
          <a:lstStyle/>
          <a:p>
            <a:pPr rtl="0"/>
            <a:fld id="{4450C1BE-4739-4309-B207-74BFF21DC4CC}" type="datetime1">
              <a:rPr lang="zh-TW" altLang="en-US" noProof="0" smtClean="0"/>
              <a:t>2020/6/28</a:t>
            </a:fld>
            <a:endParaRPr lang="zh-TW" altLang="en-US" noProof="0"/>
          </a:p>
        </p:txBody>
      </p:sp>
      <p:sp>
        <p:nvSpPr>
          <p:cNvPr id="4" name="頁尾預留位置 3"/>
          <p:cNvSpPr>
            <a:spLocks noGrp="1"/>
          </p:cNvSpPr>
          <p:nvPr>
            <p:ph type="ftr" sz="quarter" idx="11"/>
          </p:nvPr>
        </p:nvSpPr>
        <p:spPr/>
        <p:txBody>
          <a:bodyPr rtlCol="0"/>
          <a:lstStyle/>
          <a:p>
            <a:pPr rtl="0"/>
            <a:endParaRPr lang="zh-TW" altLang="en-US" noProof="0"/>
          </a:p>
        </p:txBody>
      </p:sp>
      <p:sp>
        <p:nvSpPr>
          <p:cNvPr id="5" name="投影片編號預留位置 4"/>
          <p:cNvSpPr>
            <a:spLocks noGrp="1"/>
          </p:cNvSpPr>
          <p:nvPr>
            <p:ph type="sldNum" sz="quarter" idx="12"/>
          </p:nvPr>
        </p:nvSpPr>
        <p:spPr/>
        <p:txBody>
          <a:bodyPr rtlCol="0"/>
          <a:lstStyle/>
          <a:p>
            <a:pPr rtl="0"/>
            <a:fld id="{D57F1E4F-1CFF-5643-939E-217C01CDF565}" type="slidenum">
              <a:rPr lang="en-US" altLang="zh-TW" noProof="0" smtClean="0"/>
              <a:pPr/>
              <a:t>‹#›</a:t>
            </a:fld>
            <a:endParaRPr lang="zh-TW" altLang="en-US" noProof="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預留位置 1"/>
          <p:cNvSpPr>
            <a:spLocks noGrp="1"/>
          </p:cNvSpPr>
          <p:nvPr>
            <p:ph type="dt" sz="half" idx="10"/>
          </p:nvPr>
        </p:nvSpPr>
        <p:spPr/>
        <p:txBody>
          <a:bodyPr rtlCol="0"/>
          <a:lstStyle/>
          <a:p>
            <a:pPr rtl="0"/>
            <a:fld id="{08DB239E-CF39-4AC4-84C3-24D823C12F1D}" type="datetime1">
              <a:rPr lang="zh-TW" altLang="en-US" noProof="0" smtClean="0"/>
              <a:t>2020/6/28</a:t>
            </a:fld>
            <a:endParaRPr lang="zh-TW" altLang="en-US" noProof="0"/>
          </a:p>
        </p:txBody>
      </p:sp>
      <p:sp>
        <p:nvSpPr>
          <p:cNvPr id="3" name="頁尾預留位置 2"/>
          <p:cNvSpPr>
            <a:spLocks noGrp="1"/>
          </p:cNvSpPr>
          <p:nvPr>
            <p:ph type="ftr" sz="quarter" idx="11"/>
          </p:nvPr>
        </p:nvSpPr>
        <p:spPr/>
        <p:txBody>
          <a:bodyPr rtlCol="0"/>
          <a:lstStyle/>
          <a:p>
            <a:pPr rtl="0"/>
            <a:endParaRPr lang="zh-TW" altLang="en-US" noProof="0"/>
          </a:p>
        </p:txBody>
      </p:sp>
      <p:sp>
        <p:nvSpPr>
          <p:cNvPr id="4" name="投影片編號預留位置 3"/>
          <p:cNvSpPr>
            <a:spLocks noGrp="1"/>
          </p:cNvSpPr>
          <p:nvPr>
            <p:ph type="sldNum" sz="quarter" idx="12"/>
          </p:nvPr>
        </p:nvSpPr>
        <p:spPr/>
        <p:txBody>
          <a:bodyPr rtlCol="0"/>
          <a:lstStyle/>
          <a:p>
            <a:pPr rtl="0"/>
            <a:fld id="{D57F1E4F-1CFF-5643-939E-217C01CDF565}" type="slidenum">
              <a:rPr lang="en-US" altLang="zh-TW" noProof="0" smtClean="0"/>
              <a:pPr/>
              <a:t>‹#›</a:t>
            </a:fld>
            <a:endParaRPr lang="zh-TW" altLang="en-US" noProof="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7085012" y="685800"/>
            <a:ext cx="3657600" cy="1371600"/>
          </a:xfrm>
        </p:spPr>
        <p:txBody>
          <a:bodyPr rtlCol="0" anchor="b">
            <a:normAutofit/>
          </a:bodyPr>
          <a:lstStyle>
            <a:lvl1pPr algn="l">
              <a:defRPr sz="2400" b="0"/>
            </a:lvl1pPr>
          </a:lstStyle>
          <a:p>
            <a:pPr rtl="0"/>
            <a:r>
              <a:rPr lang="zh-TW" altLang="en-US" noProof="0"/>
              <a:t>按一下以編輯母片標題樣式</a:t>
            </a:r>
          </a:p>
        </p:txBody>
      </p:sp>
      <p:sp>
        <p:nvSpPr>
          <p:cNvPr id="3" name="內容預留位置 2"/>
          <p:cNvSpPr>
            <a:spLocks noGrp="1"/>
          </p:cNvSpPr>
          <p:nvPr>
            <p:ph idx="1" hasCustomPrompt="1"/>
          </p:nvPr>
        </p:nvSpPr>
        <p:spPr>
          <a:xfrm>
            <a:off x="684212" y="685800"/>
            <a:ext cx="5943601" cy="5308600"/>
          </a:xfrm>
        </p:spPr>
        <p:txBody>
          <a:bodyPr rtlCol="0" anchor="ctr">
            <a:normAutofit/>
          </a:bodyPr>
          <a:lstStyle/>
          <a:p>
            <a:pPr lvl="0" rtl="0"/>
            <a:r>
              <a:rPr lang="zh-TW" altLang="en-US" noProof="0"/>
              <a:t>編輯母片文字樣式</a:t>
            </a:r>
          </a:p>
          <a:p>
            <a:pPr lvl="1" rtl="0"/>
            <a:r>
              <a:rPr lang="zh-TW" altLang="en-US" noProof="0"/>
              <a:t>第二層</a:t>
            </a:r>
          </a:p>
          <a:p>
            <a:pPr lvl="2" rtl="0"/>
            <a:r>
              <a:rPr lang="zh-TW" altLang="en-US" noProof="0"/>
              <a:t>第三層</a:t>
            </a:r>
          </a:p>
          <a:p>
            <a:pPr lvl="3" rtl="0"/>
            <a:r>
              <a:rPr lang="zh-TW" altLang="en-US" noProof="0"/>
              <a:t>第四層</a:t>
            </a:r>
          </a:p>
          <a:p>
            <a:pPr lvl="4" rtl="0"/>
            <a:r>
              <a:rPr lang="zh-TW" altLang="en-US" noProof="0"/>
              <a:t>第五層</a:t>
            </a:r>
          </a:p>
        </p:txBody>
      </p:sp>
      <p:sp>
        <p:nvSpPr>
          <p:cNvPr id="4" name="文字預留位置 3"/>
          <p:cNvSpPr>
            <a:spLocks noGrp="1"/>
          </p:cNvSpPr>
          <p:nvPr>
            <p:ph type="body" sz="half" idx="2" hasCustomPrompt="1"/>
          </p:nvPr>
        </p:nvSpPr>
        <p:spPr>
          <a:xfrm>
            <a:off x="7085012" y="2209799"/>
            <a:ext cx="3657600" cy="2091267"/>
          </a:xfrm>
        </p:spPr>
        <p:txBody>
          <a:bodyPr rtlCol="0"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zh-TW" altLang="en-US" noProof="0"/>
              <a:t>編輯母片文字樣式</a:t>
            </a:r>
          </a:p>
        </p:txBody>
      </p:sp>
      <p:sp>
        <p:nvSpPr>
          <p:cNvPr id="5" name="日期預留位置 4"/>
          <p:cNvSpPr>
            <a:spLocks noGrp="1"/>
          </p:cNvSpPr>
          <p:nvPr>
            <p:ph type="dt" sz="half" idx="10"/>
          </p:nvPr>
        </p:nvSpPr>
        <p:spPr/>
        <p:txBody>
          <a:bodyPr rtlCol="0"/>
          <a:lstStyle/>
          <a:p>
            <a:pPr rtl="0"/>
            <a:fld id="{916135F2-D1FD-4ADB-8A19-B2C2D16C954A}" type="datetime1">
              <a:rPr lang="zh-TW" altLang="en-US" noProof="0" smtClean="0"/>
              <a:t>2020/6/28</a:t>
            </a:fld>
            <a:endParaRPr lang="zh-TW" altLang="en-US" noProof="0"/>
          </a:p>
        </p:txBody>
      </p:sp>
      <p:sp>
        <p:nvSpPr>
          <p:cNvPr id="6" name="頁尾預留位置 5"/>
          <p:cNvSpPr>
            <a:spLocks noGrp="1"/>
          </p:cNvSpPr>
          <p:nvPr>
            <p:ph type="ftr" sz="quarter" idx="11"/>
          </p:nvPr>
        </p:nvSpPr>
        <p:spPr/>
        <p:txBody>
          <a:bodyPr rtlCol="0"/>
          <a:lstStyle/>
          <a:p>
            <a:pPr rtl="0"/>
            <a:endParaRPr lang="zh-TW" altLang="en-US" noProof="0"/>
          </a:p>
        </p:txBody>
      </p:sp>
      <p:sp>
        <p:nvSpPr>
          <p:cNvPr id="7" name="投影片編號預留位置 6"/>
          <p:cNvSpPr>
            <a:spLocks noGrp="1"/>
          </p:cNvSpPr>
          <p:nvPr>
            <p:ph type="sldNum" sz="quarter" idx="12"/>
          </p:nvPr>
        </p:nvSpPr>
        <p:spPr/>
        <p:txBody>
          <a:bodyPr rtlCol="0"/>
          <a:lstStyle/>
          <a:p>
            <a:pPr rtl="0"/>
            <a:fld id="{D57F1E4F-1CFF-5643-939E-217C01CDF565}" type="slidenum">
              <a:rPr lang="en-US" altLang="zh-TW" noProof="0" smtClean="0"/>
              <a:pPr/>
              <a:t>‹#›</a:t>
            </a:fld>
            <a:endParaRPr lang="zh-TW" altLang="en-US" noProof="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4722812" y="1447800"/>
            <a:ext cx="6019800" cy="1143000"/>
          </a:xfrm>
        </p:spPr>
        <p:txBody>
          <a:bodyPr rtlCol="0" anchor="b">
            <a:normAutofit/>
          </a:bodyPr>
          <a:lstStyle>
            <a:lvl1pPr algn="l">
              <a:defRPr sz="2800" b="0"/>
            </a:lvl1pPr>
          </a:lstStyle>
          <a:p>
            <a:pPr rtl="0"/>
            <a:r>
              <a:rPr lang="zh-TW" altLang="en-US" noProof="0"/>
              <a:t>按一下以編輯母片標題樣式</a:t>
            </a:r>
          </a:p>
        </p:txBody>
      </p:sp>
      <p:sp>
        <p:nvSpPr>
          <p:cNvPr id="14" name="圖片預留位置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zh-TW" altLang="en-US" noProof="0"/>
              <a:t>按一下圖示以新增圖片</a:t>
            </a:r>
          </a:p>
        </p:txBody>
      </p:sp>
      <p:sp>
        <p:nvSpPr>
          <p:cNvPr id="4" name="文字預留位置 3"/>
          <p:cNvSpPr>
            <a:spLocks noGrp="1"/>
          </p:cNvSpPr>
          <p:nvPr>
            <p:ph type="body" sz="half" idx="2" hasCustomPrompt="1"/>
          </p:nvPr>
        </p:nvSpPr>
        <p:spPr>
          <a:xfrm>
            <a:off x="4722812" y="2777066"/>
            <a:ext cx="6021388" cy="2048933"/>
          </a:xfrm>
        </p:spPr>
        <p:txBody>
          <a:bodyPr rtlCol="0"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zh-TW" altLang="en-US" noProof="0"/>
              <a:t>編輯母片文字樣式</a:t>
            </a:r>
          </a:p>
        </p:txBody>
      </p:sp>
      <p:sp>
        <p:nvSpPr>
          <p:cNvPr id="5" name="日期預留位置 4"/>
          <p:cNvSpPr>
            <a:spLocks noGrp="1"/>
          </p:cNvSpPr>
          <p:nvPr>
            <p:ph type="dt" sz="half" idx="10"/>
          </p:nvPr>
        </p:nvSpPr>
        <p:spPr/>
        <p:txBody>
          <a:bodyPr rtlCol="0"/>
          <a:lstStyle/>
          <a:p>
            <a:pPr rtl="0"/>
            <a:fld id="{E0A14938-9B99-403E-954D-DFA958189F1A}" type="datetime1">
              <a:rPr lang="zh-TW" altLang="en-US" noProof="0" smtClean="0"/>
              <a:t>2020/6/28</a:t>
            </a:fld>
            <a:endParaRPr lang="zh-TW" altLang="en-US" noProof="0"/>
          </a:p>
        </p:txBody>
      </p:sp>
      <p:sp>
        <p:nvSpPr>
          <p:cNvPr id="6" name="頁尾預留位置 5"/>
          <p:cNvSpPr>
            <a:spLocks noGrp="1"/>
          </p:cNvSpPr>
          <p:nvPr>
            <p:ph type="ftr" sz="quarter" idx="11"/>
          </p:nvPr>
        </p:nvSpPr>
        <p:spPr/>
        <p:txBody>
          <a:bodyPr rtlCol="0"/>
          <a:lstStyle/>
          <a:p>
            <a:pPr rtl="0"/>
            <a:endParaRPr lang="zh-TW" altLang="en-US" noProof="0"/>
          </a:p>
        </p:txBody>
      </p:sp>
      <p:sp>
        <p:nvSpPr>
          <p:cNvPr id="7" name="投影片編號預留位置 6"/>
          <p:cNvSpPr>
            <a:spLocks noGrp="1"/>
          </p:cNvSpPr>
          <p:nvPr>
            <p:ph type="sldNum" sz="quarter" idx="12"/>
          </p:nvPr>
        </p:nvSpPr>
        <p:spPr/>
        <p:txBody>
          <a:bodyPr rtlCol="0"/>
          <a:lstStyle/>
          <a:p>
            <a:pPr rtl="0"/>
            <a:fld id="{D57F1E4F-1CFF-5643-939E-217C01CDF565}" type="slidenum">
              <a:rPr lang="en-US" altLang="zh-TW" noProof="0" smtClean="0"/>
              <a:pPr/>
              <a:t>‹#›</a:t>
            </a:fld>
            <a:endParaRPr lang="zh-TW" altLang="en-US" noProof="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群組 6"/>
          <p:cNvGrpSpPr/>
          <p:nvPr/>
        </p:nvGrpSpPr>
        <p:grpSpPr>
          <a:xfrm>
            <a:off x="9206969" y="2963333"/>
            <a:ext cx="2981858" cy="3208867"/>
            <a:chOff x="9206969" y="2963333"/>
            <a:chExt cx="2981858" cy="3208867"/>
          </a:xfrm>
        </p:grpSpPr>
        <p:cxnSp>
          <p:nvCxnSpPr>
            <p:cNvPr id="8" name="直線接點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直線接點​​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直線接點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直線接點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直線接點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標題預留位置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pPr rtl="0"/>
            <a:r>
              <a:rPr lang="zh-TW" altLang="en-US" noProof="0" dirty="0"/>
              <a:t>按一下以編輯母片標題樣式</a:t>
            </a:r>
          </a:p>
        </p:txBody>
      </p:sp>
      <p:sp>
        <p:nvSpPr>
          <p:cNvPr id="3" name="文字預留位置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rtl="0"/>
            <a:r>
              <a:rPr lang="zh-TW" altLang="en-US" noProof="0" dirty="0"/>
              <a:t>編輯母片文字樣式</a:t>
            </a:r>
          </a:p>
          <a:p>
            <a:pPr lvl="1" rtl="0"/>
            <a:r>
              <a:rPr lang="zh-TW" altLang="en-US" noProof="0" dirty="0"/>
              <a:t>第二層</a:t>
            </a:r>
          </a:p>
          <a:p>
            <a:pPr lvl="2" rtl="0"/>
            <a:r>
              <a:rPr lang="zh-TW" altLang="en-US" noProof="0" dirty="0"/>
              <a:t>第三層</a:t>
            </a:r>
          </a:p>
          <a:p>
            <a:pPr lvl="3" rtl="0"/>
            <a:r>
              <a:rPr lang="zh-TW" altLang="en-US" noProof="0" dirty="0"/>
              <a:t>第四層</a:t>
            </a:r>
          </a:p>
          <a:p>
            <a:pPr lvl="4" rtl="0"/>
            <a:r>
              <a:rPr lang="zh-TW" altLang="en-US" noProof="0" dirty="0"/>
              <a:t>第五層</a:t>
            </a:r>
          </a:p>
        </p:txBody>
      </p:sp>
      <p:sp>
        <p:nvSpPr>
          <p:cNvPr id="4" name="日期預留位置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icrosoft JhengHei UI" panose="020B0604030504040204" pitchFamily="34" charset="-120"/>
                <a:ea typeface="Microsoft JhengHei UI" panose="020B0604030504040204" pitchFamily="34" charset="-120"/>
              </a:defRPr>
            </a:lvl1pPr>
          </a:lstStyle>
          <a:p>
            <a:fld id="{BA67EB9E-827E-4F6C-B9FC-AD85F5A4AD0D}" type="datetime1">
              <a:rPr lang="zh-TW" altLang="en-US" smtClean="0"/>
              <a:t>2020/6/28</a:t>
            </a:fld>
            <a:endParaRPr lang="zh-TW" altLang="en-US" dirty="0"/>
          </a:p>
        </p:txBody>
      </p:sp>
      <p:sp>
        <p:nvSpPr>
          <p:cNvPr id="5" name="頁尾預留位置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icrosoft JhengHei UI" panose="020B0604030504040204" pitchFamily="34" charset="-120"/>
                <a:ea typeface="Microsoft JhengHei UI" panose="020B0604030504040204" pitchFamily="34" charset="-120"/>
              </a:defRPr>
            </a:lvl1pPr>
          </a:lstStyle>
          <a:p>
            <a:endParaRPr lang="zh-TW" altLang="en-US" dirty="0"/>
          </a:p>
        </p:txBody>
      </p:sp>
      <p:sp>
        <p:nvSpPr>
          <p:cNvPr id="6" name="投影片編號預留位置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icrosoft JhengHei UI" panose="020B0604030504040204" pitchFamily="34" charset="-120"/>
                <a:ea typeface="Microsoft JhengHei UI" panose="020B0604030504040204" pitchFamily="34" charset="-120"/>
              </a:defRPr>
            </a:lvl1pPr>
          </a:lstStyle>
          <a:p>
            <a:fld id="{D57F1E4F-1CFF-5643-939E-217C01CDF565}" type="slidenum">
              <a:rPr lang="en-US" altLang="zh-TW" smtClean="0"/>
              <a:pPr/>
              <a:t>‹#›</a:t>
            </a:fld>
            <a:endParaRPr lang="zh-TW" alt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hf sldNum="0" hdr="0" ftr="0" dt="0"/>
  <p:txStyles>
    <p:titleStyle>
      <a:lvl1pPr algn="l" defTabSz="457200" rtl="0" eaLnBrk="1" latinLnBrk="0" hangingPunct="1">
        <a:spcBef>
          <a:spcPct val="0"/>
        </a:spcBef>
        <a:buNone/>
        <a:defRPr sz="3600" kern="1200" cap="all">
          <a:ln w="3175" cmpd="sng">
            <a:noFill/>
          </a:ln>
          <a:solidFill>
            <a:schemeClr val="tx1"/>
          </a:solidFill>
          <a:effectLst/>
          <a:latin typeface="Microsoft JhengHei UI" panose="020B0604030504040204" pitchFamily="34" charset="-120"/>
          <a:ea typeface="Microsoft JhengHei UI" panose="020B0604030504040204" pitchFamily="34" charset="-12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icrosoft JhengHei UI" panose="020B0604030504040204" pitchFamily="34" charset="-120"/>
          <a:ea typeface="Microsoft JhengHei UI" panose="020B0604030504040204" pitchFamily="34" charset="-120"/>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icrosoft JhengHei UI" panose="020B0604030504040204" pitchFamily="34" charset="-120"/>
          <a:ea typeface="Microsoft JhengHei UI" panose="020B0604030504040204" pitchFamily="34" charset="-120"/>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icrosoft JhengHei UI" panose="020B0604030504040204" pitchFamily="34" charset="-120"/>
          <a:ea typeface="Microsoft JhengHei UI" panose="020B0604030504040204" pitchFamily="34" charset="-120"/>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icrosoft JhengHei UI" panose="020B0604030504040204" pitchFamily="34" charset="-120"/>
          <a:ea typeface="Microsoft JhengHei UI" panose="020B0604030504040204" pitchFamily="34" charset="-120"/>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icrosoft JhengHei UI" panose="020B0604030504040204" pitchFamily="34" charset="-120"/>
          <a:ea typeface="Microsoft JhengHei UI" panose="020B0604030504040204" pitchFamily="34" charset="-120"/>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hyperlink" Target="https://www.flickr.com/photos/115089924@N02/12212474014"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image" Target="../media/image10.jpg"/><Relationship Id="rId7" Type="http://schemas.openxmlformats.org/officeDocument/2006/relationships/diagramColors" Target="../diagrams/colors8.xml"/><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_rels/slide15.xml.rels><?xml version="1.0" encoding="UTF-8" standalone="yes"?>
<Relationships xmlns="http://schemas.openxmlformats.org/package/2006/relationships"><Relationship Id="rId3" Type="http://schemas.openxmlformats.org/officeDocument/2006/relationships/hyperlink" Target="https://www.flickr.com/photos/polsifter/4047982682" TargetMode="External"/><Relationship Id="rId2" Type="http://schemas.openxmlformats.org/officeDocument/2006/relationships/image" Target="../media/image11.jp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66" name="矩形 65">
            <a:extLst>
              <a:ext uri="{FF2B5EF4-FFF2-40B4-BE49-F238E27FC236}">
                <a16:creationId xmlns:a16="http://schemas.microsoft.com/office/drawing/2014/main" id="{C5BDD1EA-D8C1-45AF-9F0A-14A2A137BA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TW" altLang="en-US">
              <a:latin typeface="Microsoft JhengHei UI" panose="020B0604030504040204" pitchFamily="34" charset="-120"/>
              <a:ea typeface="Microsoft JhengHei UI" panose="020B0604030504040204" pitchFamily="34" charset="-120"/>
            </a:endParaRPr>
          </a:p>
        </p:txBody>
      </p:sp>
      <p:sp>
        <p:nvSpPr>
          <p:cNvPr id="2" name="標題 1">
            <a:extLst>
              <a:ext uri="{FF2B5EF4-FFF2-40B4-BE49-F238E27FC236}">
                <a16:creationId xmlns:a16="http://schemas.microsoft.com/office/drawing/2014/main" id="{E36BA91D-915C-49E9-BA6D-FB9B677ACAA3}"/>
              </a:ext>
            </a:extLst>
          </p:cNvPr>
          <p:cNvSpPr>
            <a:spLocks noGrp="1"/>
          </p:cNvSpPr>
          <p:nvPr>
            <p:ph type="ctrTitle"/>
          </p:nvPr>
        </p:nvSpPr>
        <p:spPr>
          <a:xfrm>
            <a:off x="7532710" y="628617"/>
            <a:ext cx="4514746" cy="3028983"/>
          </a:xfrm>
        </p:spPr>
        <p:txBody>
          <a:bodyPr rtlCol="0">
            <a:noAutofit/>
          </a:bodyPr>
          <a:lstStyle/>
          <a:p>
            <a:r>
              <a:rPr lang="en-US" altLang="zh-TW" sz="3200" dirty="0"/>
              <a:t>Effects of student participation in school health</a:t>
            </a:r>
            <a:br>
              <a:rPr lang="en-US" altLang="zh-TW" sz="3200" dirty="0"/>
            </a:br>
            <a:r>
              <a:rPr lang="en-US" altLang="zh-TW" sz="3200" dirty="0"/>
              <a:t>promotion: a systematic review</a:t>
            </a:r>
            <a:endParaRPr lang="zh-TW" altLang="en-US" sz="3200" dirty="0">
              <a:latin typeface="Microsoft JhengHei UI" panose="020B0604030504040204" pitchFamily="34" charset="-120"/>
              <a:ea typeface="Microsoft JhengHei UI" panose="020B0604030504040204" pitchFamily="34" charset="-120"/>
            </a:endParaRPr>
          </a:p>
        </p:txBody>
      </p:sp>
      <p:sp>
        <p:nvSpPr>
          <p:cNvPr id="3" name="副標題 2">
            <a:extLst>
              <a:ext uri="{FF2B5EF4-FFF2-40B4-BE49-F238E27FC236}">
                <a16:creationId xmlns:a16="http://schemas.microsoft.com/office/drawing/2014/main" id="{B5DB1A8A-4EF6-4157-8A00-84AEDB08838C}"/>
              </a:ext>
            </a:extLst>
          </p:cNvPr>
          <p:cNvSpPr>
            <a:spLocks noGrp="1"/>
          </p:cNvSpPr>
          <p:nvPr>
            <p:ph type="subTitle" idx="1"/>
          </p:nvPr>
        </p:nvSpPr>
        <p:spPr>
          <a:xfrm>
            <a:off x="7532709" y="3843867"/>
            <a:ext cx="4288503" cy="2226995"/>
          </a:xfrm>
        </p:spPr>
        <p:txBody>
          <a:bodyPr rtlCol="0">
            <a:normAutofit fontScale="92500" lnSpcReduction="10000"/>
          </a:bodyPr>
          <a:lstStyle/>
          <a:p>
            <a:r>
              <a:rPr lang="zh-TW" altLang="en-US" sz="2200" dirty="0">
                <a:solidFill>
                  <a:schemeClr val="tx1"/>
                </a:solidFill>
              </a:rPr>
              <a:t>學生參與對學校健康促進的影響：</a:t>
            </a:r>
            <a:endParaRPr lang="en-US" altLang="zh-TW" sz="2200" dirty="0">
              <a:solidFill>
                <a:schemeClr val="tx1"/>
              </a:solidFill>
            </a:endParaRPr>
          </a:p>
          <a:p>
            <a:r>
              <a:rPr lang="zh-TW" altLang="en-US" sz="2200" dirty="0">
                <a:solidFill>
                  <a:schemeClr val="tx1"/>
                </a:solidFill>
              </a:rPr>
              <a:t>系統性回顧</a:t>
            </a:r>
            <a:endParaRPr lang="en-US" altLang="zh-TW" sz="2200" dirty="0">
              <a:solidFill>
                <a:schemeClr val="tx1"/>
              </a:solidFill>
            </a:endParaRPr>
          </a:p>
          <a:p>
            <a:r>
              <a:rPr lang="en-US" altLang="zh-TW" dirty="0">
                <a:solidFill>
                  <a:schemeClr val="accent1">
                    <a:lumMod val="50000"/>
                  </a:schemeClr>
                </a:solidFill>
              </a:rPr>
              <a:t>Ursula </a:t>
            </a:r>
            <a:r>
              <a:rPr lang="en-US" altLang="zh-TW" dirty="0" err="1">
                <a:solidFill>
                  <a:schemeClr val="accent1">
                    <a:lumMod val="50000"/>
                  </a:schemeClr>
                </a:solidFill>
              </a:rPr>
              <a:t>Griebler</a:t>
            </a:r>
            <a:r>
              <a:rPr lang="en-US" altLang="zh-TW" dirty="0">
                <a:solidFill>
                  <a:schemeClr val="accent1">
                    <a:lumMod val="50000"/>
                  </a:schemeClr>
                </a:solidFill>
              </a:rPr>
              <a:t>, Daniela </a:t>
            </a:r>
            <a:r>
              <a:rPr lang="en-US" altLang="zh-TW" dirty="0" err="1">
                <a:solidFill>
                  <a:schemeClr val="accent1">
                    <a:lumMod val="50000"/>
                  </a:schemeClr>
                </a:solidFill>
              </a:rPr>
              <a:t>Rojatz</a:t>
            </a:r>
            <a:r>
              <a:rPr lang="en-US" altLang="zh-TW" dirty="0">
                <a:solidFill>
                  <a:schemeClr val="accent1">
                    <a:lumMod val="50000"/>
                  </a:schemeClr>
                </a:solidFill>
              </a:rPr>
              <a:t>, </a:t>
            </a:r>
            <a:r>
              <a:rPr lang="en-US" altLang="zh-TW" dirty="0" err="1">
                <a:solidFill>
                  <a:schemeClr val="accent1">
                    <a:lumMod val="50000"/>
                  </a:schemeClr>
                </a:solidFill>
              </a:rPr>
              <a:t>Venka</a:t>
            </a:r>
            <a:r>
              <a:rPr lang="en-US" altLang="zh-TW" dirty="0">
                <a:solidFill>
                  <a:schemeClr val="accent1">
                    <a:lumMod val="50000"/>
                  </a:schemeClr>
                </a:solidFill>
              </a:rPr>
              <a:t> </a:t>
            </a:r>
            <a:r>
              <a:rPr lang="en-US" altLang="zh-TW" dirty="0" err="1">
                <a:solidFill>
                  <a:schemeClr val="accent1">
                    <a:lumMod val="50000"/>
                  </a:schemeClr>
                </a:solidFill>
              </a:rPr>
              <a:t>Simovska</a:t>
            </a:r>
            <a:r>
              <a:rPr lang="en-US" altLang="zh-TW" dirty="0">
                <a:solidFill>
                  <a:schemeClr val="accent1">
                    <a:lumMod val="50000"/>
                  </a:schemeClr>
                </a:solidFill>
              </a:rPr>
              <a:t> and Rudolf Forster</a:t>
            </a:r>
          </a:p>
          <a:p>
            <a:r>
              <a:rPr lang="en-US" altLang="zh-TW" dirty="0">
                <a:solidFill>
                  <a:schemeClr val="accent1">
                    <a:lumMod val="50000"/>
                  </a:schemeClr>
                </a:solidFill>
              </a:rPr>
              <a:t>Health Promotion International, 2017;</a:t>
            </a:r>
            <a:endParaRPr lang="zh-TW" altLang="en-US" dirty="0">
              <a:solidFill>
                <a:schemeClr val="accent1">
                  <a:lumMod val="50000"/>
                </a:schemeClr>
              </a:solidFill>
              <a:latin typeface="Microsoft JhengHei UI" panose="020B0604030504040204" pitchFamily="34" charset="-120"/>
              <a:ea typeface="Microsoft JhengHei UI" panose="020B0604030504040204" pitchFamily="34" charset="-120"/>
            </a:endParaRPr>
          </a:p>
        </p:txBody>
      </p:sp>
      <p:sp>
        <p:nvSpPr>
          <p:cNvPr id="68" name="剪去對角線角落矩形 6">
            <a:extLst>
              <a:ext uri="{FF2B5EF4-FFF2-40B4-BE49-F238E27FC236}">
                <a16:creationId xmlns:a16="http://schemas.microsoft.com/office/drawing/2014/main" id="{14354E08-0068-48D7-A8AD-84C7B1CF58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000" y="620722"/>
            <a:ext cx="6575496" cy="5286838"/>
          </a:xfrm>
          <a:prstGeom prst="snip2DiagRect">
            <a:avLst>
              <a:gd name="adj1" fmla="val 10787"/>
              <a:gd name="adj2" fmla="val 0"/>
            </a:avLst>
          </a:prstGeom>
          <a:solidFill>
            <a:schemeClr val="tx1"/>
          </a:solidFill>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TW" altLang="en-US">
              <a:latin typeface="Microsoft JhengHei UI" panose="020B0604030504040204" pitchFamily="34" charset="-120"/>
              <a:ea typeface="Microsoft JhengHei UI" panose="020B0604030504040204" pitchFamily="34" charset="-120"/>
            </a:endParaRPr>
          </a:p>
        </p:txBody>
      </p:sp>
      <p:grpSp>
        <p:nvGrpSpPr>
          <p:cNvPr id="70" name="群組 69">
            <a:extLst>
              <a:ext uri="{FF2B5EF4-FFF2-40B4-BE49-F238E27FC236}">
                <a16:creationId xmlns:a16="http://schemas.microsoft.com/office/drawing/2014/main" id="{A779F34F-2960-4B81-BA08-445B6F6A0C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71" name="直線接點 70">
              <a:extLst>
                <a:ext uri="{FF2B5EF4-FFF2-40B4-BE49-F238E27FC236}">
                  <a16:creationId xmlns:a16="http://schemas.microsoft.com/office/drawing/2014/main" id="{10A57ACC-416F-4A5D-B7F7-DDA9886A3A6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2" name="直線接點 71">
              <a:extLst>
                <a:ext uri="{FF2B5EF4-FFF2-40B4-BE49-F238E27FC236}">
                  <a16:creationId xmlns:a16="http://schemas.microsoft.com/office/drawing/2014/main" id="{26522B4F-50C4-4FCE-8AE2-3789D63ED33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3" name="直線接點 72">
              <a:extLst>
                <a:ext uri="{FF2B5EF4-FFF2-40B4-BE49-F238E27FC236}">
                  <a16:creationId xmlns:a16="http://schemas.microsoft.com/office/drawing/2014/main" id="{2C3978FC-B5D1-42BE-B086-BC2A733D58F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4" name="直線接點​ 73">
              <a:extLst>
                <a:ext uri="{FF2B5EF4-FFF2-40B4-BE49-F238E27FC236}">
                  <a16:creationId xmlns:a16="http://schemas.microsoft.com/office/drawing/2014/main" id="{ACED99F1-340D-4970-8E66-3B28E927112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5" name="直線接點​​ 74">
              <a:extLst>
                <a:ext uri="{FF2B5EF4-FFF2-40B4-BE49-F238E27FC236}">
                  <a16:creationId xmlns:a16="http://schemas.microsoft.com/office/drawing/2014/main" id="{50A54E39-63C0-4847-A766-C6B74FEB48D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pic>
        <p:nvPicPr>
          <p:cNvPr id="6" name="圖片 5">
            <a:extLst>
              <a:ext uri="{FF2B5EF4-FFF2-40B4-BE49-F238E27FC236}">
                <a16:creationId xmlns:a16="http://schemas.microsoft.com/office/drawing/2014/main" id="{30F5D6C0-AC2F-41BA-B675-9FF504849313}"/>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flipH="1">
            <a:off x="694519" y="1124825"/>
            <a:ext cx="6421735" cy="4278632"/>
          </a:xfrm>
          <a:prstGeom prst="rect">
            <a:avLst/>
          </a:prstGeom>
          <a:blipFill>
            <a:blip r:embed="rId5"/>
            <a:tile tx="0" ty="0" sx="100000" sy="100000" flip="none" algn="tl"/>
          </a:blipFill>
          <a:ln>
            <a:noFill/>
          </a:ln>
          <a:effectLst>
            <a:softEdge rad="112500"/>
          </a:effectLst>
        </p:spPr>
      </p:pic>
    </p:spTree>
    <p:extLst>
      <p:ext uri="{BB962C8B-B14F-4D97-AF65-F5344CB8AC3E}">
        <p14:creationId xmlns:p14="http://schemas.microsoft.com/office/powerpoint/2010/main" val="37808182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730E490-C134-4782-9A2E-132DF0152BB1}"/>
              </a:ext>
            </a:extLst>
          </p:cNvPr>
          <p:cNvSpPr>
            <a:spLocks noGrp="1"/>
          </p:cNvSpPr>
          <p:nvPr>
            <p:ph type="title"/>
          </p:nvPr>
        </p:nvSpPr>
        <p:spPr>
          <a:xfrm>
            <a:off x="684212" y="4665133"/>
            <a:ext cx="8534400" cy="1507067"/>
          </a:xfrm>
        </p:spPr>
        <p:txBody>
          <a:bodyPr>
            <a:normAutofit fontScale="90000"/>
          </a:bodyPr>
          <a:lstStyle/>
          <a:p>
            <a:r>
              <a:rPr lang="en-US" dirty="0"/>
              <a:t>RESULTS</a:t>
            </a:r>
            <a:br>
              <a:rPr lang="en-US" altLang="zh-TW" dirty="0"/>
            </a:br>
            <a:r>
              <a:rPr lang="en-US" dirty="0"/>
              <a:t>Effects of student participation</a:t>
            </a:r>
            <a:br>
              <a:rPr lang="en-US" dirty="0"/>
            </a:br>
            <a:r>
              <a:rPr lang="zh-TW" altLang="en-US" dirty="0"/>
              <a:t>學生參與的影響可歸納成</a:t>
            </a:r>
            <a:r>
              <a:rPr lang="en-US" altLang="zh-TW" dirty="0"/>
              <a:t>7</a:t>
            </a:r>
            <a:r>
              <a:rPr lang="zh-TW" altLang="en-US" dirty="0"/>
              <a:t>項類別</a:t>
            </a:r>
            <a:endParaRPr lang="en-US" dirty="0"/>
          </a:p>
        </p:txBody>
      </p:sp>
      <p:sp>
        <p:nvSpPr>
          <p:cNvPr id="3" name="內容版面配置區 2">
            <a:extLst>
              <a:ext uri="{FF2B5EF4-FFF2-40B4-BE49-F238E27FC236}">
                <a16:creationId xmlns:a16="http://schemas.microsoft.com/office/drawing/2014/main" id="{2630CB08-7A60-4BD3-AAD6-349F998646B1}"/>
              </a:ext>
            </a:extLst>
          </p:cNvPr>
          <p:cNvSpPr>
            <a:spLocks noGrp="1"/>
          </p:cNvSpPr>
          <p:nvPr>
            <p:ph idx="1"/>
          </p:nvPr>
        </p:nvSpPr>
        <p:spPr>
          <a:xfrm>
            <a:off x="684212" y="685800"/>
            <a:ext cx="9854955" cy="3615267"/>
          </a:xfrm>
        </p:spPr>
        <p:txBody>
          <a:bodyPr/>
          <a:lstStyle/>
          <a:p>
            <a:pPr marL="457200" indent="-457200">
              <a:buFont typeface="+mj-lt"/>
              <a:buAutoNum type="arabicPeriod"/>
            </a:pPr>
            <a:r>
              <a:rPr lang="en-US" sz="2400" b="1" u="sng" dirty="0">
                <a:solidFill>
                  <a:schemeClr val="tx1"/>
                </a:solidFill>
              </a:rPr>
              <a:t>Personal effects on students </a:t>
            </a:r>
            <a:r>
              <a:rPr lang="zh-TW" altLang="en-US" sz="2400" b="1" u="sng" dirty="0">
                <a:solidFill>
                  <a:schemeClr val="tx1"/>
                </a:solidFill>
              </a:rPr>
              <a:t>對學生的個人影響</a:t>
            </a:r>
            <a:endParaRPr lang="en-US" sz="2400" b="1" u="sng" dirty="0">
              <a:solidFill>
                <a:schemeClr val="tx1"/>
              </a:solidFill>
            </a:endParaRPr>
          </a:p>
          <a:p>
            <a:pPr marL="457200" indent="-457200">
              <a:buFont typeface="+mj-lt"/>
              <a:buAutoNum type="arabicPeriod"/>
            </a:pPr>
            <a:r>
              <a:rPr lang="en-US" sz="2400" dirty="0">
                <a:solidFill>
                  <a:schemeClr val="tx1"/>
                </a:solidFill>
              </a:rPr>
              <a:t>Effects on the school as an organization </a:t>
            </a:r>
            <a:r>
              <a:rPr lang="zh-TW" altLang="en-US" sz="2400" dirty="0">
                <a:solidFill>
                  <a:schemeClr val="tx1"/>
                </a:solidFill>
              </a:rPr>
              <a:t>對學校組織的影響</a:t>
            </a:r>
            <a:endParaRPr lang="en-US" sz="2400" dirty="0">
              <a:solidFill>
                <a:schemeClr val="tx1"/>
              </a:solidFill>
            </a:endParaRPr>
          </a:p>
          <a:p>
            <a:pPr marL="457200" indent="-457200">
              <a:buFont typeface="+mj-lt"/>
              <a:buAutoNum type="arabicPeriod"/>
            </a:pPr>
            <a:r>
              <a:rPr lang="en-US" sz="2400" dirty="0">
                <a:solidFill>
                  <a:schemeClr val="tx1"/>
                </a:solidFill>
              </a:rPr>
              <a:t>Effects on interaction and relations </a:t>
            </a:r>
            <a:r>
              <a:rPr lang="zh-TW" altLang="en-US" sz="2400" dirty="0">
                <a:solidFill>
                  <a:schemeClr val="tx1"/>
                </a:solidFill>
              </a:rPr>
              <a:t>對互動及關係的影響</a:t>
            </a:r>
            <a:endParaRPr lang="en-US" sz="2400" dirty="0">
              <a:solidFill>
                <a:schemeClr val="tx1"/>
              </a:solidFill>
            </a:endParaRPr>
          </a:p>
          <a:p>
            <a:pPr marL="457200" indent="-457200">
              <a:buFont typeface="+mj-lt"/>
              <a:buAutoNum type="arabicPeriod"/>
            </a:pPr>
            <a:r>
              <a:rPr lang="en-US" sz="2400" dirty="0">
                <a:solidFill>
                  <a:schemeClr val="tx1"/>
                </a:solidFill>
              </a:rPr>
              <a:t>Effects on other stakeholders </a:t>
            </a:r>
            <a:r>
              <a:rPr lang="zh-TW" altLang="en-US" sz="2400" dirty="0">
                <a:solidFill>
                  <a:schemeClr val="tx1"/>
                </a:solidFill>
              </a:rPr>
              <a:t>對其他利害關係者的影響</a:t>
            </a:r>
            <a:endParaRPr lang="en-US" sz="2400" dirty="0">
              <a:solidFill>
                <a:schemeClr val="tx1"/>
              </a:solidFill>
            </a:endParaRPr>
          </a:p>
          <a:p>
            <a:pPr marL="457200" indent="-457200">
              <a:buFont typeface="+mj-lt"/>
              <a:buAutoNum type="arabicPeriod"/>
            </a:pPr>
            <a:r>
              <a:rPr lang="en-US" sz="2400" dirty="0">
                <a:solidFill>
                  <a:schemeClr val="tx1"/>
                </a:solidFill>
              </a:rPr>
              <a:t>Negative effects </a:t>
            </a:r>
            <a:r>
              <a:rPr lang="zh-TW" altLang="en-US" sz="2400" dirty="0">
                <a:solidFill>
                  <a:schemeClr val="tx1"/>
                </a:solidFill>
              </a:rPr>
              <a:t>負面影響</a:t>
            </a:r>
            <a:endParaRPr lang="en-US" sz="2400" dirty="0">
              <a:solidFill>
                <a:schemeClr val="tx1"/>
              </a:solidFill>
            </a:endParaRPr>
          </a:p>
          <a:p>
            <a:pPr marL="457200" indent="-457200">
              <a:buFont typeface="+mj-lt"/>
              <a:buAutoNum type="arabicPeriod"/>
            </a:pPr>
            <a:r>
              <a:rPr lang="en-US" sz="2400" dirty="0">
                <a:solidFill>
                  <a:schemeClr val="tx1"/>
                </a:solidFill>
              </a:rPr>
              <a:t>Effects on the </a:t>
            </a:r>
            <a:r>
              <a:rPr lang="en-US" sz="2400" dirty="0" err="1">
                <a:solidFill>
                  <a:schemeClr val="tx1"/>
                </a:solidFill>
              </a:rPr>
              <a:t>programme</a:t>
            </a:r>
            <a:r>
              <a:rPr lang="en-US" sz="2400" dirty="0">
                <a:solidFill>
                  <a:schemeClr val="tx1"/>
                </a:solidFill>
              </a:rPr>
              <a:t>/project </a:t>
            </a:r>
            <a:r>
              <a:rPr lang="zh-TW" altLang="en-US" sz="2400" dirty="0">
                <a:solidFill>
                  <a:schemeClr val="tx1"/>
                </a:solidFill>
              </a:rPr>
              <a:t>對健康促進計畫的影響</a:t>
            </a:r>
            <a:endParaRPr lang="en-US" sz="2400" dirty="0">
              <a:solidFill>
                <a:schemeClr val="tx1"/>
              </a:solidFill>
            </a:endParaRPr>
          </a:p>
          <a:p>
            <a:pPr marL="457200" indent="-457200">
              <a:buFont typeface="+mj-lt"/>
              <a:buAutoNum type="arabicPeriod"/>
            </a:pPr>
            <a:r>
              <a:rPr lang="en-US" sz="2400" dirty="0">
                <a:solidFill>
                  <a:schemeClr val="tx1"/>
                </a:solidFill>
              </a:rPr>
              <a:t>Effects on the local community </a:t>
            </a:r>
            <a:r>
              <a:rPr lang="zh-TW" altLang="en-US" sz="2400" dirty="0">
                <a:solidFill>
                  <a:schemeClr val="tx1"/>
                </a:solidFill>
              </a:rPr>
              <a:t>對當地社區的影響</a:t>
            </a:r>
            <a:endParaRPr lang="en-US" dirty="0">
              <a:solidFill>
                <a:schemeClr val="tx1"/>
              </a:solidFill>
            </a:endParaRPr>
          </a:p>
        </p:txBody>
      </p:sp>
      <p:sp>
        <p:nvSpPr>
          <p:cNvPr id="4" name="矩形 3">
            <a:extLst>
              <a:ext uri="{FF2B5EF4-FFF2-40B4-BE49-F238E27FC236}">
                <a16:creationId xmlns:a16="http://schemas.microsoft.com/office/drawing/2014/main" id="{546A95A2-2E5C-4641-BBD5-0BB37D95702D}"/>
              </a:ext>
            </a:extLst>
          </p:cNvPr>
          <p:cNvSpPr/>
          <p:nvPr/>
        </p:nvSpPr>
        <p:spPr>
          <a:xfrm>
            <a:off x="9141989" y="5902693"/>
            <a:ext cx="2794355" cy="400110"/>
          </a:xfrm>
          <a:prstGeom prst="rect">
            <a:avLst/>
          </a:prstGeom>
        </p:spPr>
        <p:txBody>
          <a:bodyPr wrap="none">
            <a:spAutoFit/>
          </a:bodyPr>
          <a:lstStyle/>
          <a:p>
            <a:r>
              <a:rPr lang="zh-TW" altLang="en-US" sz="2000" dirty="0"/>
              <a:t>＊最後有</a:t>
            </a:r>
            <a:r>
              <a:rPr lang="en-US" altLang="zh-TW" sz="2000" dirty="0"/>
              <a:t>26</a:t>
            </a:r>
            <a:r>
              <a:rPr lang="zh-TW" altLang="en-US" sz="2000" dirty="0"/>
              <a:t>篇文章納入</a:t>
            </a:r>
            <a:endParaRPr lang="en-US" sz="2000" dirty="0"/>
          </a:p>
        </p:txBody>
      </p:sp>
    </p:spTree>
    <p:extLst>
      <p:ext uri="{BB962C8B-B14F-4D97-AF65-F5344CB8AC3E}">
        <p14:creationId xmlns:p14="http://schemas.microsoft.com/office/powerpoint/2010/main" val="18893741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730E490-C134-4782-9A2E-132DF0152BB1}"/>
              </a:ext>
            </a:extLst>
          </p:cNvPr>
          <p:cNvSpPr>
            <a:spLocks noGrp="1"/>
          </p:cNvSpPr>
          <p:nvPr>
            <p:ph type="title"/>
          </p:nvPr>
        </p:nvSpPr>
        <p:spPr>
          <a:xfrm>
            <a:off x="684212" y="4995071"/>
            <a:ext cx="10948464" cy="1507067"/>
          </a:xfrm>
        </p:spPr>
        <p:txBody>
          <a:bodyPr>
            <a:normAutofit fontScale="90000"/>
          </a:bodyPr>
          <a:lstStyle/>
          <a:p>
            <a:r>
              <a:rPr lang="en-US" dirty="0"/>
              <a:t>RESULTS</a:t>
            </a:r>
            <a:br>
              <a:rPr lang="en-US" altLang="zh-TW" dirty="0"/>
            </a:br>
            <a:r>
              <a:rPr lang="en-US" dirty="0"/>
              <a:t>Effects of student participation</a:t>
            </a:r>
            <a:br>
              <a:rPr lang="en-US" dirty="0"/>
            </a:br>
            <a:r>
              <a:rPr lang="en-US" altLang="zh-TW" sz="2700" dirty="0"/>
              <a:t>1.</a:t>
            </a:r>
            <a:r>
              <a:rPr lang="zh-TW" altLang="en-US" sz="2700" dirty="0"/>
              <a:t> </a:t>
            </a:r>
            <a:r>
              <a:rPr lang="en-US" sz="2700" dirty="0"/>
              <a:t>Personal effects on students </a:t>
            </a:r>
            <a:r>
              <a:rPr lang="zh-TW" altLang="en-US" sz="2700" dirty="0"/>
              <a:t>對學生的個人影響</a:t>
            </a:r>
            <a:br>
              <a:rPr lang="en-US" dirty="0"/>
            </a:br>
            <a:endParaRPr lang="en-US" dirty="0"/>
          </a:p>
        </p:txBody>
      </p:sp>
      <p:sp>
        <p:nvSpPr>
          <p:cNvPr id="3" name="內容版面配置區 2">
            <a:extLst>
              <a:ext uri="{FF2B5EF4-FFF2-40B4-BE49-F238E27FC236}">
                <a16:creationId xmlns:a16="http://schemas.microsoft.com/office/drawing/2014/main" id="{2630CB08-7A60-4BD3-AAD6-349F998646B1}"/>
              </a:ext>
            </a:extLst>
          </p:cNvPr>
          <p:cNvSpPr>
            <a:spLocks noGrp="1"/>
          </p:cNvSpPr>
          <p:nvPr>
            <p:ph idx="1"/>
          </p:nvPr>
        </p:nvSpPr>
        <p:spPr>
          <a:xfrm>
            <a:off x="684212" y="685800"/>
            <a:ext cx="11014452" cy="3615267"/>
          </a:xfrm>
        </p:spPr>
        <p:txBody>
          <a:bodyPr>
            <a:normAutofit fontScale="92500" lnSpcReduction="20000"/>
          </a:bodyPr>
          <a:lstStyle/>
          <a:p>
            <a:pPr marL="457200" indent="-457200">
              <a:buFont typeface="+mj-lt"/>
              <a:buAutoNum type="arabicParenR"/>
            </a:pPr>
            <a:r>
              <a:rPr lang="en-US" altLang="zh-TW" dirty="0">
                <a:solidFill>
                  <a:schemeClr val="tx1"/>
                </a:solidFill>
              </a:rPr>
              <a:t>S</a:t>
            </a:r>
            <a:r>
              <a:rPr lang="en-US" dirty="0">
                <a:solidFill>
                  <a:schemeClr val="tx1"/>
                </a:solidFill>
              </a:rPr>
              <a:t>atisfaction, motivation and ownership </a:t>
            </a:r>
            <a:r>
              <a:rPr lang="zh-TW" altLang="en-US" dirty="0">
                <a:solidFill>
                  <a:schemeClr val="tx1"/>
                </a:solidFill>
              </a:rPr>
              <a:t>滿意度、動機和擁有權：這些包括學生對參與過程有正向的感覺，並且學生具擁有權（主人翁意識），他們覺得這是和自己有關的事務或工作。研究還顯示有正向的學生參與體驗者，亦會提供學習動機。</a:t>
            </a:r>
            <a:endParaRPr lang="en-US" dirty="0">
              <a:solidFill>
                <a:schemeClr val="tx1"/>
              </a:solidFill>
            </a:endParaRPr>
          </a:p>
          <a:p>
            <a:pPr marL="457200" indent="-457200">
              <a:buFont typeface="+mj-lt"/>
              <a:buAutoNum type="arabicParenR"/>
            </a:pPr>
            <a:r>
              <a:rPr lang="en-US" dirty="0">
                <a:solidFill>
                  <a:schemeClr val="tx1"/>
                </a:solidFill>
              </a:rPr>
              <a:t>Skills, competencies and/or knowledge </a:t>
            </a:r>
            <a:r>
              <a:rPr lang="zh-TW" altLang="en-US" dirty="0">
                <a:solidFill>
                  <a:schemeClr val="tx1"/>
                </a:solidFill>
              </a:rPr>
              <a:t>技能，能力和</a:t>
            </a:r>
            <a:r>
              <a:rPr lang="en-US" altLang="zh-TW" dirty="0">
                <a:solidFill>
                  <a:schemeClr val="tx1"/>
                </a:solidFill>
              </a:rPr>
              <a:t>/</a:t>
            </a:r>
            <a:r>
              <a:rPr lang="zh-TW" altLang="en-US" dirty="0">
                <a:solidFill>
                  <a:schemeClr val="tx1"/>
                </a:solidFill>
              </a:rPr>
              <a:t>或知識：可增加知識和與健康相關技能的學生，如同有促進健康有益的相關技能，亦能提升一般生活技能（例如，溝通技巧，組織技能，協作技能，問題解決和作決策）。</a:t>
            </a:r>
            <a:endParaRPr lang="en-US" dirty="0">
              <a:solidFill>
                <a:schemeClr val="tx1"/>
              </a:solidFill>
            </a:endParaRPr>
          </a:p>
          <a:p>
            <a:pPr marL="457200" indent="-457200">
              <a:buFont typeface="+mj-lt"/>
              <a:buAutoNum type="arabicParenR"/>
            </a:pPr>
            <a:r>
              <a:rPr lang="en-US" altLang="zh-TW" dirty="0">
                <a:solidFill>
                  <a:schemeClr val="tx1"/>
                </a:solidFill>
              </a:rPr>
              <a:t>P</a:t>
            </a:r>
            <a:r>
              <a:rPr lang="en-US" dirty="0">
                <a:solidFill>
                  <a:schemeClr val="tx1"/>
                </a:solidFill>
              </a:rPr>
              <a:t>ersonal development </a:t>
            </a:r>
            <a:r>
              <a:rPr lang="zh-TW" altLang="en-US" dirty="0">
                <a:solidFill>
                  <a:schemeClr val="tx1"/>
                </a:solidFill>
              </a:rPr>
              <a:t>個人發展：可提升自我認知，如自信、自尊，及自我效能。</a:t>
            </a:r>
            <a:endParaRPr lang="en-US" altLang="zh-TW" dirty="0">
              <a:solidFill>
                <a:schemeClr val="tx1"/>
              </a:solidFill>
            </a:endParaRPr>
          </a:p>
          <a:p>
            <a:pPr marL="457200" indent="-457200">
              <a:buFont typeface="+mj-lt"/>
              <a:buAutoNum type="arabicParenR"/>
            </a:pPr>
            <a:r>
              <a:rPr lang="en-US" dirty="0">
                <a:solidFill>
                  <a:schemeClr val="tx1"/>
                </a:solidFill>
              </a:rPr>
              <a:t>Health-related effects </a:t>
            </a:r>
            <a:r>
              <a:rPr lang="zh-TW" altLang="en-US" dirty="0">
                <a:solidFill>
                  <a:schemeClr val="tx1"/>
                </a:solidFill>
              </a:rPr>
              <a:t>健康影響：一半以上研究均指出其成效，改善健康行為及健康識能。</a:t>
            </a:r>
            <a:endParaRPr lang="en-US" dirty="0">
              <a:solidFill>
                <a:schemeClr val="tx1"/>
              </a:solidFill>
            </a:endParaRPr>
          </a:p>
          <a:p>
            <a:pPr marL="457200" indent="-457200">
              <a:buFont typeface="+mj-lt"/>
              <a:buAutoNum type="arabicParenR"/>
            </a:pPr>
            <a:r>
              <a:rPr lang="en-US" dirty="0">
                <a:solidFill>
                  <a:schemeClr val="tx1"/>
                </a:solidFill>
              </a:rPr>
              <a:t>Positive influence on students’ perspectives </a:t>
            </a:r>
            <a:r>
              <a:rPr lang="zh-TW" altLang="en-US" dirty="0">
                <a:solidFill>
                  <a:schemeClr val="tx1"/>
                </a:solidFill>
              </a:rPr>
              <a:t>學生正向觀點：包含學生態度和解決問題取向，</a:t>
            </a:r>
            <a:endParaRPr lang="en-US" dirty="0">
              <a:solidFill>
                <a:schemeClr val="tx1"/>
              </a:solidFill>
            </a:endParaRPr>
          </a:p>
          <a:p>
            <a:pPr marL="0" indent="0">
              <a:buNone/>
            </a:pPr>
            <a:r>
              <a:rPr lang="en-US" altLang="zh-TW" dirty="0">
                <a:solidFill>
                  <a:schemeClr val="tx1"/>
                </a:solidFill>
              </a:rPr>
              <a:t>	</a:t>
            </a:r>
            <a:r>
              <a:rPr lang="zh-TW" altLang="en-US" dirty="0">
                <a:solidFill>
                  <a:schemeClr val="tx1"/>
                </a:solidFill>
              </a:rPr>
              <a:t>例如瞭解到合作和參與的重要價值。</a:t>
            </a:r>
            <a:endParaRPr lang="en-US" altLang="zh-TW" dirty="0">
              <a:solidFill>
                <a:schemeClr val="tx1"/>
              </a:solidFill>
            </a:endParaRPr>
          </a:p>
          <a:p>
            <a:pPr marL="457200" indent="-457200">
              <a:buFont typeface="+mj-lt"/>
              <a:buAutoNum type="arabicParenR" startAt="6"/>
            </a:pPr>
            <a:r>
              <a:rPr lang="en-US" dirty="0">
                <a:solidFill>
                  <a:schemeClr val="tx1"/>
                </a:solidFill>
              </a:rPr>
              <a:t>Effects on life in general</a:t>
            </a:r>
            <a:r>
              <a:rPr lang="zh-TW" altLang="en-US" dirty="0">
                <a:solidFill>
                  <a:schemeClr val="tx1"/>
                </a:solidFill>
              </a:rPr>
              <a:t> 一般生活影響：對學生未來生涯有益（僅</a:t>
            </a:r>
            <a:r>
              <a:rPr lang="en-US" altLang="zh-TW" dirty="0">
                <a:solidFill>
                  <a:schemeClr val="tx1"/>
                </a:solidFill>
              </a:rPr>
              <a:t>1</a:t>
            </a:r>
            <a:r>
              <a:rPr lang="zh-TW" altLang="en-US" dirty="0">
                <a:solidFill>
                  <a:schemeClr val="tx1"/>
                </a:solidFill>
              </a:rPr>
              <a:t>篇文章提及）</a:t>
            </a:r>
            <a:endParaRPr lang="en-US" dirty="0">
              <a:solidFill>
                <a:schemeClr val="tx1"/>
              </a:solidFill>
            </a:endParaRPr>
          </a:p>
        </p:txBody>
      </p:sp>
      <p:sp>
        <p:nvSpPr>
          <p:cNvPr id="4" name="矩形 3">
            <a:extLst>
              <a:ext uri="{FF2B5EF4-FFF2-40B4-BE49-F238E27FC236}">
                <a16:creationId xmlns:a16="http://schemas.microsoft.com/office/drawing/2014/main" id="{546A95A2-2E5C-4641-BBD5-0BB37D95702D}"/>
              </a:ext>
            </a:extLst>
          </p:cNvPr>
          <p:cNvSpPr/>
          <p:nvPr/>
        </p:nvSpPr>
        <p:spPr>
          <a:xfrm>
            <a:off x="9141989" y="5902693"/>
            <a:ext cx="2794355" cy="400110"/>
          </a:xfrm>
          <a:prstGeom prst="rect">
            <a:avLst/>
          </a:prstGeom>
        </p:spPr>
        <p:txBody>
          <a:bodyPr wrap="none">
            <a:spAutoFit/>
          </a:bodyPr>
          <a:lstStyle/>
          <a:p>
            <a:r>
              <a:rPr lang="zh-TW" altLang="en-US" sz="2000" dirty="0"/>
              <a:t>＊最後有</a:t>
            </a:r>
            <a:r>
              <a:rPr lang="en-US" altLang="zh-TW" sz="2000" dirty="0"/>
              <a:t>26</a:t>
            </a:r>
            <a:r>
              <a:rPr lang="zh-TW" altLang="en-US" sz="2000" dirty="0"/>
              <a:t>篇文章納入</a:t>
            </a:r>
            <a:endParaRPr lang="en-US" sz="2000" dirty="0"/>
          </a:p>
        </p:txBody>
      </p:sp>
    </p:spTree>
    <p:extLst>
      <p:ext uri="{BB962C8B-B14F-4D97-AF65-F5344CB8AC3E}">
        <p14:creationId xmlns:p14="http://schemas.microsoft.com/office/powerpoint/2010/main" val="30843190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730E490-C134-4782-9A2E-132DF0152BB1}"/>
              </a:ext>
            </a:extLst>
          </p:cNvPr>
          <p:cNvSpPr>
            <a:spLocks noGrp="1"/>
          </p:cNvSpPr>
          <p:nvPr>
            <p:ph type="title"/>
          </p:nvPr>
        </p:nvSpPr>
        <p:spPr>
          <a:xfrm>
            <a:off x="684212" y="4665133"/>
            <a:ext cx="8534400" cy="1507067"/>
          </a:xfrm>
        </p:spPr>
        <p:txBody>
          <a:bodyPr>
            <a:normAutofit fontScale="90000"/>
          </a:bodyPr>
          <a:lstStyle/>
          <a:p>
            <a:r>
              <a:rPr lang="en-US" dirty="0"/>
              <a:t>RESULTS</a:t>
            </a:r>
            <a:br>
              <a:rPr lang="en-US" altLang="zh-TW" dirty="0"/>
            </a:br>
            <a:r>
              <a:rPr lang="en-US" dirty="0"/>
              <a:t>Effects of student participation</a:t>
            </a:r>
            <a:br>
              <a:rPr lang="en-US" dirty="0"/>
            </a:br>
            <a:r>
              <a:rPr lang="zh-TW" altLang="en-US" sz="2700" dirty="0"/>
              <a:t>第</a:t>
            </a:r>
            <a:r>
              <a:rPr lang="en-US" altLang="zh-TW" sz="2700" dirty="0"/>
              <a:t>1</a:t>
            </a:r>
            <a:r>
              <a:rPr lang="zh-TW" altLang="en-US" sz="2700" dirty="0"/>
              <a:t>項之外的其他</a:t>
            </a:r>
            <a:r>
              <a:rPr lang="en-US" altLang="zh-TW" sz="2700" dirty="0"/>
              <a:t>6</a:t>
            </a:r>
            <a:r>
              <a:rPr lang="zh-TW" altLang="en-US" sz="2700" dirty="0"/>
              <a:t>項類別</a:t>
            </a:r>
            <a:endParaRPr lang="en-US" dirty="0"/>
          </a:p>
        </p:txBody>
      </p:sp>
      <p:sp>
        <p:nvSpPr>
          <p:cNvPr id="3" name="內容版面配置區 2">
            <a:extLst>
              <a:ext uri="{FF2B5EF4-FFF2-40B4-BE49-F238E27FC236}">
                <a16:creationId xmlns:a16="http://schemas.microsoft.com/office/drawing/2014/main" id="{2630CB08-7A60-4BD3-AAD6-349F998646B1}"/>
              </a:ext>
            </a:extLst>
          </p:cNvPr>
          <p:cNvSpPr>
            <a:spLocks noGrp="1"/>
          </p:cNvSpPr>
          <p:nvPr>
            <p:ph idx="1"/>
          </p:nvPr>
        </p:nvSpPr>
        <p:spPr>
          <a:xfrm>
            <a:off x="684212" y="555197"/>
            <a:ext cx="11174708" cy="3979333"/>
          </a:xfrm>
        </p:spPr>
        <p:txBody>
          <a:bodyPr>
            <a:normAutofit fontScale="85000" lnSpcReduction="20000"/>
          </a:bodyPr>
          <a:lstStyle/>
          <a:p>
            <a:pPr marL="457200" indent="-457200">
              <a:buFont typeface="+mj-lt"/>
              <a:buAutoNum type="arabicPeriod" startAt="2"/>
            </a:pPr>
            <a:r>
              <a:rPr lang="en-US" sz="2400" dirty="0">
                <a:solidFill>
                  <a:schemeClr val="tx1"/>
                </a:solidFill>
              </a:rPr>
              <a:t>Effects on the school as an organization </a:t>
            </a:r>
            <a:r>
              <a:rPr lang="zh-TW" altLang="en-US" sz="2400" dirty="0">
                <a:solidFill>
                  <a:schemeClr val="tx1"/>
                </a:solidFill>
              </a:rPr>
              <a:t>對學校組織的影響：據研究顯示，學校文化發生了改變。包括社會環境形成更有利於參與性工作。例如會更認真對待學生，傾聽他們，並按照他們的意見行事。另外，更進一步地，改進學校基礎設施或建立新的基礎設施、學校規則或政策的變化、課程的變化或新的課程內容等。</a:t>
            </a:r>
            <a:endParaRPr lang="en-US" sz="2400" dirty="0">
              <a:solidFill>
                <a:schemeClr val="tx1"/>
              </a:solidFill>
            </a:endParaRPr>
          </a:p>
          <a:p>
            <a:pPr marL="457200" indent="-457200">
              <a:buFont typeface="+mj-lt"/>
              <a:buAutoNum type="arabicPeriod" startAt="2"/>
            </a:pPr>
            <a:r>
              <a:rPr lang="en-US" sz="2400" dirty="0">
                <a:solidFill>
                  <a:schemeClr val="tx1"/>
                </a:solidFill>
              </a:rPr>
              <a:t>Effects on interaction and relations </a:t>
            </a:r>
            <a:r>
              <a:rPr lang="zh-TW" altLang="en-US" sz="2400" dirty="0">
                <a:solidFill>
                  <a:schemeClr val="tx1"/>
                </a:solidFill>
              </a:rPr>
              <a:t>對互動及關係的影響：可改善同學之間的互動或學生與成人之間互動，彼此認同，這可視作一種改善學校文化。</a:t>
            </a:r>
            <a:endParaRPr lang="en-US" sz="2400" dirty="0">
              <a:solidFill>
                <a:schemeClr val="tx1"/>
              </a:solidFill>
            </a:endParaRPr>
          </a:p>
          <a:p>
            <a:pPr marL="457200" indent="-457200">
              <a:buFont typeface="+mj-lt"/>
              <a:buAutoNum type="arabicPeriod" startAt="2"/>
            </a:pPr>
            <a:r>
              <a:rPr lang="en-US" sz="2400" dirty="0">
                <a:solidFill>
                  <a:schemeClr val="tx1"/>
                </a:solidFill>
              </a:rPr>
              <a:t>Effects on other stakeholders </a:t>
            </a:r>
            <a:r>
              <a:rPr lang="zh-TW" altLang="en-US" sz="2400" dirty="0">
                <a:solidFill>
                  <a:schemeClr val="tx1"/>
                </a:solidFill>
              </a:rPr>
              <a:t>對其他利害關係者的影響：主要是對老師及家長亦有正向影響，雖然研究不多，他們對參與健康促進也有正向感，透過學生參與的支持亦可減輕老師負擔。</a:t>
            </a:r>
            <a:endParaRPr lang="en-US" sz="2400" dirty="0">
              <a:solidFill>
                <a:schemeClr val="tx1"/>
              </a:solidFill>
            </a:endParaRPr>
          </a:p>
          <a:p>
            <a:pPr marL="457200" indent="-457200">
              <a:buFont typeface="+mj-lt"/>
              <a:buAutoNum type="arabicPeriod" startAt="2"/>
            </a:pPr>
            <a:r>
              <a:rPr lang="en-US" sz="2400" dirty="0">
                <a:solidFill>
                  <a:schemeClr val="tx1"/>
                </a:solidFill>
              </a:rPr>
              <a:t>Negative effects </a:t>
            </a:r>
            <a:r>
              <a:rPr lang="zh-TW" altLang="en-US" sz="2400" dirty="0">
                <a:solidFill>
                  <a:schemeClr val="tx1"/>
                </a:solidFill>
              </a:rPr>
              <a:t>負面影響：對學生層次而言，他們可能沒有認真對待、覺得太有挑戰或是干擾到他們的學業；對計畫層次而言，若是僅少數人參與會無法有效傳播。</a:t>
            </a:r>
            <a:endParaRPr lang="en-US" sz="2400" dirty="0">
              <a:solidFill>
                <a:schemeClr val="tx1"/>
              </a:solidFill>
            </a:endParaRPr>
          </a:p>
          <a:p>
            <a:pPr marL="457200" indent="-457200">
              <a:buFont typeface="+mj-lt"/>
              <a:buAutoNum type="arabicPeriod" startAt="2"/>
            </a:pPr>
            <a:r>
              <a:rPr lang="en-US" sz="2400" dirty="0">
                <a:solidFill>
                  <a:schemeClr val="tx1"/>
                </a:solidFill>
              </a:rPr>
              <a:t>Effects on the </a:t>
            </a:r>
            <a:r>
              <a:rPr lang="en-US" sz="2400" dirty="0" err="1">
                <a:solidFill>
                  <a:schemeClr val="tx1"/>
                </a:solidFill>
              </a:rPr>
              <a:t>programme</a:t>
            </a:r>
            <a:r>
              <a:rPr lang="en-US" sz="2400" dirty="0">
                <a:solidFill>
                  <a:schemeClr val="tx1"/>
                </a:solidFill>
              </a:rPr>
              <a:t>/project </a:t>
            </a:r>
            <a:r>
              <a:rPr lang="zh-TW" altLang="en-US" sz="2400" dirty="0">
                <a:solidFill>
                  <a:schemeClr val="tx1"/>
                </a:solidFill>
              </a:rPr>
              <a:t>對健康促進計畫的影響：可以針對當地需求或優先性。</a:t>
            </a:r>
            <a:endParaRPr lang="en-US" sz="2400" dirty="0">
              <a:solidFill>
                <a:schemeClr val="tx1"/>
              </a:solidFill>
            </a:endParaRPr>
          </a:p>
          <a:p>
            <a:pPr marL="457200" indent="-457200">
              <a:buFont typeface="+mj-lt"/>
              <a:buAutoNum type="arabicPeriod" startAt="2"/>
            </a:pPr>
            <a:r>
              <a:rPr lang="en-US" sz="2400" dirty="0">
                <a:solidFill>
                  <a:schemeClr val="tx1"/>
                </a:solidFill>
              </a:rPr>
              <a:t>Effects on the local community </a:t>
            </a:r>
            <a:r>
              <a:rPr lang="zh-TW" altLang="en-US" sz="2400" dirty="0">
                <a:solidFill>
                  <a:schemeClr val="tx1"/>
                </a:solidFill>
              </a:rPr>
              <a:t>對當地社區的影響：只有一項研究提及，對社區可創造新的和</a:t>
            </a:r>
            <a:r>
              <a:rPr lang="en-US" altLang="zh-TW" sz="2400" dirty="0">
                <a:solidFill>
                  <a:schemeClr val="tx1"/>
                </a:solidFill>
              </a:rPr>
              <a:t>/</a:t>
            </a:r>
            <a:r>
              <a:rPr lang="zh-TW" altLang="en-US" sz="2400" dirty="0">
                <a:solidFill>
                  <a:schemeClr val="tx1"/>
                </a:solidFill>
              </a:rPr>
              <a:t>或改進身體活動的現有可能性。</a:t>
            </a:r>
            <a:endParaRPr lang="en-US" dirty="0">
              <a:solidFill>
                <a:schemeClr val="tx1"/>
              </a:solidFill>
            </a:endParaRPr>
          </a:p>
        </p:txBody>
      </p:sp>
      <p:sp>
        <p:nvSpPr>
          <p:cNvPr id="4" name="矩形 3">
            <a:extLst>
              <a:ext uri="{FF2B5EF4-FFF2-40B4-BE49-F238E27FC236}">
                <a16:creationId xmlns:a16="http://schemas.microsoft.com/office/drawing/2014/main" id="{546A95A2-2E5C-4641-BBD5-0BB37D95702D}"/>
              </a:ext>
            </a:extLst>
          </p:cNvPr>
          <p:cNvSpPr/>
          <p:nvPr/>
        </p:nvSpPr>
        <p:spPr>
          <a:xfrm>
            <a:off x="9141989" y="5902693"/>
            <a:ext cx="2794355" cy="400110"/>
          </a:xfrm>
          <a:prstGeom prst="rect">
            <a:avLst/>
          </a:prstGeom>
        </p:spPr>
        <p:txBody>
          <a:bodyPr wrap="none">
            <a:spAutoFit/>
          </a:bodyPr>
          <a:lstStyle/>
          <a:p>
            <a:r>
              <a:rPr lang="zh-TW" altLang="en-US" sz="2000" dirty="0"/>
              <a:t>＊最後有</a:t>
            </a:r>
            <a:r>
              <a:rPr lang="en-US" altLang="zh-TW" sz="2000" dirty="0"/>
              <a:t>26</a:t>
            </a:r>
            <a:r>
              <a:rPr lang="zh-TW" altLang="en-US" sz="2000" dirty="0"/>
              <a:t>篇文章納入</a:t>
            </a:r>
            <a:endParaRPr lang="en-US" sz="2000" dirty="0"/>
          </a:p>
        </p:txBody>
      </p:sp>
    </p:spTree>
    <p:extLst>
      <p:ext uri="{BB962C8B-B14F-4D97-AF65-F5344CB8AC3E}">
        <p14:creationId xmlns:p14="http://schemas.microsoft.com/office/powerpoint/2010/main" val="38437534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4A8F2A2-4C1F-4AA0-9DD5-D6BEB6E8633F}"/>
              </a:ext>
            </a:extLst>
          </p:cNvPr>
          <p:cNvSpPr>
            <a:spLocks noGrp="1"/>
          </p:cNvSpPr>
          <p:nvPr>
            <p:ph type="title"/>
          </p:nvPr>
        </p:nvSpPr>
        <p:spPr/>
        <p:txBody>
          <a:bodyPr/>
          <a:lstStyle/>
          <a:p>
            <a:r>
              <a:rPr lang="en-US" dirty="0"/>
              <a:t>DISCUSSION</a:t>
            </a:r>
          </a:p>
        </p:txBody>
      </p:sp>
      <p:sp>
        <p:nvSpPr>
          <p:cNvPr id="5" name="內容版面配置區 4">
            <a:extLst>
              <a:ext uri="{FF2B5EF4-FFF2-40B4-BE49-F238E27FC236}">
                <a16:creationId xmlns:a16="http://schemas.microsoft.com/office/drawing/2014/main" id="{4FF1EB7C-B829-4C7F-AD0E-0F43560C09DE}"/>
              </a:ext>
            </a:extLst>
          </p:cNvPr>
          <p:cNvSpPr>
            <a:spLocks noGrp="1"/>
          </p:cNvSpPr>
          <p:nvPr>
            <p:ph idx="1"/>
          </p:nvPr>
        </p:nvSpPr>
        <p:spPr>
          <a:xfrm>
            <a:off x="684211" y="697584"/>
            <a:ext cx="10656233" cy="3603483"/>
          </a:xfrm>
        </p:spPr>
        <p:txBody>
          <a:bodyPr>
            <a:normAutofit fontScale="92500" lnSpcReduction="20000"/>
          </a:bodyPr>
          <a:lstStyle/>
          <a:p>
            <a:r>
              <a:rPr lang="zh-TW" altLang="en-US" dirty="0">
                <a:solidFill>
                  <a:schemeClr val="tx1"/>
                </a:solidFill>
              </a:rPr>
              <a:t>學生參與對學生個人影響最大，一個關鍵點是形塑了學生的「行動技能（</a:t>
            </a:r>
            <a:r>
              <a:rPr lang="en-US" altLang="zh-TW" dirty="0">
                <a:solidFill>
                  <a:schemeClr val="tx1"/>
                </a:solidFill>
              </a:rPr>
              <a:t>Action competence</a:t>
            </a:r>
            <a:r>
              <a:rPr lang="zh-TW" altLang="en-US" dirty="0">
                <a:solidFill>
                  <a:schemeClr val="tx1"/>
                </a:solidFill>
              </a:rPr>
              <a:t>）」，透過學校健康促進的參與來培養學生的行動能力，這應是系統取向的，可同時增進學生的學習和發展，又能關注在健康與賦權。</a:t>
            </a:r>
            <a:endParaRPr lang="en-US" altLang="zh-TW" dirty="0">
              <a:solidFill>
                <a:schemeClr val="tx1"/>
              </a:solidFill>
            </a:endParaRPr>
          </a:p>
          <a:p>
            <a:r>
              <a:rPr lang="zh-TW" altLang="en-US" dirty="0">
                <a:solidFill>
                  <a:schemeClr val="tx1"/>
                </a:solidFill>
              </a:rPr>
              <a:t>行動技能不只是侷限在健康，對生活上也都是重要的體現，例如是否主動參與民主過程、或是影響社會上所關注的事務，因此它的影響力對一個學童而言是很廣的。</a:t>
            </a:r>
            <a:endParaRPr lang="en-US" altLang="zh-TW" dirty="0">
              <a:solidFill>
                <a:schemeClr val="tx1"/>
              </a:solidFill>
            </a:endParaRPr>
          </a:p>
          <a:p>
            <a:r>
              <a:rPr lang="zh-TW" altLang="en-US" dirty="0">
                <a:solidFill>
                  <a:schemeClr val="tx1"/>
                </a:solidFill>
              </a:rPr>
              <a:t>研究亦顯示學生參與對學校的社會環境（師生互動、同儕互動）和物質環境（改善硬體設施）亦都會有影響，亦可改變學校文化。</a:t>
            </a:r>
            <a:endParaRPr lang="en-US" altLang="zh-TW" dirty="0">
              <a:solidFill>
                <a:schemeClr val="tx1"/>
              </a:solidFill>
            </a:endParaRPr>
          </a:p>
          <a:p>
            <a:r>
              <a:rPr lang="zh-TW" altLang="en-US" dirty="0">
                <a:solidFill>
                  <a:schemeClr val="tx1"/>
                </a:solidFill>
              </a:rPr>
              <a:t>學生參與式健康促進方案對健康行為也都有所成效。</a:t>
            </a:r>
            <a:endParaRPr lang="en-US" altLang="zh-TW" dirty="0">
              <a:solidFill>
                <a:schemeClr val="tx1"/>
              </a:solidFill>
            </a:endParaRPr>
          </a:p>
          <a:p>
            <a:r>
              <a:rPr lang="zh-TW" altLang="en-US" dirty="0">
                <a:solidFill>
                  <a:schemeClr val="tx1"/>
                </a:solidFill>
              </a:rPr>
              <a:t>對於過去研究提及的學生負面影響，也值得再去探究什麼是真實生活中存在的阻礙。</a:t>
            </a:r>
            <a:endParaRPr lang="en-US" altLang="zh-TW" dirty="0">
              <a:solidFill>
                <a:schemeClr val="tx1"/>
              </a:solidFill>
            </a:endParaRPr>
          </a:p>
          <a:p>
            <a:r>
              <a:rPr lang="zh-TW" altLang="en-US" dirty="0">
                <a:solidFill>
                  <a:schemeClr val="tx1"/>
                </a:solidFill>
              </a:rPr>
              <a:t>不只對學生有影響力，對教師及家長也有正向影響，或許這可成為為什麼教師要支持並促使學生參與的理由。</a:t>
            </a:r>
            <a:endParaRPr lang="en-US" dirty="0">
              <a:solidFill>
                <a:schemeClr val="tx1"/>
              </a:solidFill>
            </a:endParaRPr>
          </a:p>
        </p:txBody>
      </p:sp>
    </p:spTree>
    <p:extLst>
      <p:ext uri="{BB962C8B-B14F-4D97-AF65-F5344CB8AC3E}">
        <p14:creationId xmlns:p14="http://schemas.microsoft.com/office/powerpoint/2010/main" val="5792855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grpSp>
        <p:nvGrpSpPr>
          <p:cNvPr id="24" name="群組 23">
            <a:extLst>
              <a:ext uri="{FF2B5EF4-FFF2-40B4-BE49-F238E27FC236}">
                <a16:creationId xmlns:a16="http://schemas.microsoft.com/office/drawing/2014/main" id="{8F1EF17D-1B70-428C-8A8A-A2C5B390E1E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25" name="直線接點 24">
              <a:extLst>
                <a:ext uri="{FF2B5EF4-FFF2-40B4-BE49-F238E27FC236}">
                  <a16:creationId xmlns:a16="http://schemas.microsoft.com/office/drawing/2014/main" id="{12FAEDF3-CEC8-4BF6-8EA7-4079C471838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6" name="直線接點 25">
              <a:extLst>
                <a:ext uri="{FF2B5EF4-FFF2-40B4-BE49-F238E27FC236}">
                  <a16:creationId xmlns:a16="http://schemas.microsoft.com/office/drawing/2014/main" id="{398DB8F4-CD77-4FCC-8544-ADE8B478C15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7" name="直線接點 26">
              <a:extLst>
                <a:ext uri="{FF2B5EF4-FFF2-40B4-BE49-F238E27FC236}">
                  <a16:creationId xmlns:a16="http://schemas.microsoft.com/office/drawing/2014/main" id="{22202DFE-039D-48E4-8536-FA30F248947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8" name="直線接點 27">
              <a:extLst>
                <a:ext uri="{FF2B5EF4-FFF2-40B4-BE49-F238E27FC236}">
                  <a16:creationId xmlns:a16="http://schemas.microsoft.com/office/drawing/2014/main" id="{81F05E26-510E-4164-83C7-28E4FE9D7E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9" name="直線接點 28">
              <a:extLst>
                <a:ext uri="{FF2B5EF4-FFF2-40B4-BE49-F238E27FC236}">
                  <a16:creationId xmlns:a16="http://schemas.microsoft.com/office/drawing/2014/main" id="{E632161A-50D4-4D96-887A-98FC9209310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useBgFill="1">
        <p:nvSpPr>
          <p:cNvPr id="31" name="矩形 30">
            <a:extLst>
              <a:ext uri="{FF2B5EF4-FFF2-40B4-BE49-F238E27FC236}">
                <a16:creationId xmlns:a16="http://schemas.microsoft.com/office/drawing/2014/main" id="{929448D9-8F1D-4CFE-93BA-E0272F0DBD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TW" altLang="en-US" dirty="0">
              <a:latin typeface="Microsoft JhengHei UI" panose="020B0604030504040204" pitchFamily="34" charset="-120"/>
              <a:ea typeface="Microsoft JhengHei UI" panose="020B0604030504040204" pitchFamily="34" charset="-120"/>
            </a:endParaRPr>
          </a:p>
        </p:txBody>
      </p:sp>
      <p:sp>
        <p:nvSpPr>
          <p:cNvPr id="2" name="標題 1">
            <a:extLst>
              <a:ext uri="{FF2B5EF4-FFF2-40B4-BE49-F238E27FC236}">
                <a16:creationId xmlns:a16="http://schemas.microsoft.com/office/drawing/2014/main" id="{B3CC9E7E-C8DB-4D73-80B6-C5D35AD7F081}"/>
              </a:ext>
            </a:extLst>
          </p:cNvPr>
          <p:cNvSpPr>
            <a:spLocks noGrp="1"/>
          </p:cNvSpPr>
          <p:nvPr>
            <p:ph type="title"/>
          </p:nvPr>
        </p:nvSpPr>
        <p:spPr>
          <a:xfrm>
            <a:off x="497215" y="5181600"/>
            <a:ext cx="7543800" cy="1507067"/>
          </a:xfrm>
        </p:spPr>
        <p:txBody>
          <a:bodyPr vert="horz" lIns="91440" tIns="45720" rIns="91440" bIns="45720" rtlCol="0" anchor="ctr">
            <a:normAutofit/>
          </a:bodyPr>
          <a:lstStyle/>
          <a:p>
            <a:r>
              <a:rPr lang="en-US" altLang="zh-TW" sz="3200" dirty="0"/>
              <a:t>CONCLUSIONS</a:t>
            </a:r>
            <a:endParaRPr lang="zh-TW" altLang="en-US" sz="3200" dirty="0">
              <a:latin typeface="Microsoft JhengHei UI" panose="020B0604030504040204" pitchFamily="34" charset="-120"/>
              <a:ea typeface="Microsoft JhengHei UI" panose="020B0604030504040204" pitchFamily="34" charset="-120"/>
            </a:endParaRPr>
          </a:p>
        </p:txBody>
      </p:sp>
      <p:pic>
        <p:nvPicPr>
          <p:cNvPr id="6" name="內容預留位置 5" descr="書籍">
            <a:extLst>
              <a:ext uri="{FF2B5EF4-FFF2-40B4-BE49-F238E27FC236}">
                <a16:creationId xmlns:a16="http://schemas.microsoft.com/office/drawing/2014/main" id="{55D2AC52-3BB9-4E97-89BA-8129330AB449}"/>
              </a:ext>
            </a:extLst>
          </p:cNvPr>
          <p:cNvPicPr>
            <a:picLocks noGrp="1" noChangeAspect="1"/>
          </p:cNvPicPr>
          <p:nvPr>
            <p:ph sz="half" idx="1"/>
          </p:nvPr>
        </p:nvPicPr>
        <p:blipFill rotWithShape="1">
          <a:blip r:embed="rId3"/>
          <a:srcRect l="31381" r="31381"/>
          <a:stretch/>
        </p:blipFill>
        <p:spPr>
          <a:xfrm>
            <a:off x="8354282" y="1"/>
            <a:ext cx="3837718" cy="6857999"/>
          </a:xfrm>
          <a:prstGeom prst="rect">
            <a:avLst/>
          </a:prstGeom>
          <a:effectLst>
            <a:innerShdw blurRad="57150" dist="38100" dir="14460000">
              <a:prstClr val="black">
                <a:alpha val="70000"/>
              </a:prstClr>
            </a:innerShdw>
          </a:effectLst>
        </p:spPr>
      </p:pic>
      <p:grpSp>
        <p:nvGrpSpPr>
          <p:cNvPr id="33" name="群組 32">
            <a:extLst>
              <a:ext uri="{FF2B5EF4-FFF2-40B4-BE49-F238E27FC236}">
                <a16:creationId xmlns:a16="http://schemas.microsoft.com/office/drawing/2014/main" id="{94749DEA-AC6C-4834-A330-03A1796B892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34" name="直線接點 33">
              <a:extLst>
                <a:ext uri="{FF2B5EF4-FFF2-40B4-BE49-F238E27FC236}">
                  <a16:creationId xmlns:a16="http://schemas.microsoft.com/office/drawing/2014/main" id="{20CBC5D1-BAF0-454E-9D7C-68370AA9545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5" name="直線接點 34">
              <a:extLst>
                <a:ext uri="{FF2B5EF4-FFF2-40B4-BE49-F238E27FC236}">
                  <a16:creationId xmlns:a16="http://schemas.microsoft.com/office/drawing/2014/main" id="{8ABB9F45-32F7-4915-A94F-F1E34B32DED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6" name="直線接點 35">
              <a:extLst>
                <a:ext uri="{FF2B5EF4-FFF2-40B4-BE49-F238E27FC236}">
                  <a16:creationId xmlns:a16="http://schemas.microsoft.com/office/drawing/2014/main" id="{94EA6F09-00FD-4C50-A2DF-D0B1CC4C9AB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7" name="直線接點 36">
              <a:extLst>
                <a:ext uri="{FF2B5EF4-FFF2-40B4-BE49-F238E27FC236}">
                  <a16:creationId xmlns:a16="http://schemas.microsoft.com/office/drawing/2014/main" id="{4B8B975B-2618-4734-A401-FAB74519010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8" name="直線接點 37">
              <a:extLst>
                <a:ext uri="{FF2B5EF4-FFF2-40B4-BE49-F238E27FC236}">
                  <a16:creationId xmlns:a16="http://schemas.microsoft.com/office/drawing/2014/main" id="{4EF4B123-0577-4F10-986B-6BD86396ABB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graphicFrame>
        <p:nvGraphicFramePr>
          <p:cNvPr id="9" name="內容預留位置 8" descr="配置">
            <a:extLst>
              <a:ext uri="{FF2B5EF4-FFF2-40B4-BE49-F238E27FC236}">
                <a16:creationId xmlns:a16="http://schemas.microsoft.com/office/drawing/2014/main" id="{8EDEA472-192B-4242-9F8A-CF2C98BFB3C7}"/>
              </a:ext>
            </a:extLst>
          </p:cNvPr>
          <p:cNvGraphicFramePr>
            <a:graphicFrameLocks noGrp="1"/>
          </p:cNvGraphicFramePr>
          <p:nvPr>
            <p:ph sz="half" idx="2"/>
            <p:extLst>
              <p:ext uri="{D42A27DB-BD31-4B8C-83A1-F6EECF244321}">
                <p14:modId xmlns:p14="http://schemas.microsoft.com/office/powerpoint/2010/main" val="1419898410"/>
              </p:ext>
            </p:extLst>
          </p:nvPr>
        </p:nvGraphicFramePr>
        <p:xfrm>
          <a:off x="370050" y="423173"/>
          <a:ext cx="7670965" cy="505379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7595550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4A8F2A2-4C1F-4AA0-9DD5-D6BEB6E8633F}"/>
              </a:ext>
            </a:extLst>
          </p:cNvPr>
          <p:cNvSpPr>
            <a:spLocks noGrp="1"/>
          </p:cNvSpPr>
          <p:nvPr>
            <p:ph type="title"/>
          </p:nvPr>
        </p:nvSpPr>
        <p:spPr>
          <a:xfrm>
            <a:off x="835041" y="5147035"/>
            <a:ext cx="8534400" cy="866218"/>
          </a:xfrm>
        </p:spPr>
        <p:txBody>
          <a:bodyPr/>
          <a:lstStyle/>
          <a:p>
            <a:r>
              <a:rPr lang="en-US" altLang="zh-TW" dirty="0"/>
              <a:t>IMPLICATIONS</a:t>
            </a:r>
            <a:endParaRPr lang="en-US" dirty="0"/>
          </a:p>
        </p:txBody>
      </p:sp>
      <p:sp>
        <p:nvSpPr>
          <p:cNvPr id="3" name="內容版面配置區 2">
            <a:extLst>
              <a:ext uri="{FF2B5EF4-FFF2-40B4-BE49-F238E27FC236}">
                <a16:creationId xmlns:a16="http://schemas.microsoft.com/office/drawing/2014/main" id="{F7E9411B-CF70-46A2-A458-262B80E54616}"/>
              </a:ext>
            </a:extLst>
          </p:cNvPr>
          <p:cNvSpPr>
            <a:spLocks noGrp="1"/>
          </p:cNvSpPr>
          <p:nvPr>
            <p:ph sz="half" idx="1"/>
          </p:nvPr>
        </p:nvSpPr>
        <p:spPr/>
        <p:txBody>
          <a:bodyPr/>
          <a:lstStyle/>
          <a:p>
            <a:pPr>
              <a:buFont typeface="Arial" panose="020B0604020202020204" pitchFamily="34" charset="0"/>
              <a:buChar char="•"/>
            </a:pPr>
            <a:r>
              <a:rPr lang="zh-TW" altLang="en-US" dirty="0">
                <a:solidFill>
                  <a:schemeClr val="tx1"/>
                </a:solidFill>
              </a:rPr>
              <a:t>學生參與對「學習」及「健康」兩大面向都有助益。</a:t>
            </a:r>
            <a:endParaRPr lang="en-US" altLang="zh-TW" dirty="0">
              <a:solidFill>
                <a:schemeClr val="tx1"/>
              </a:solidFill>
            </a:endParaRPr>
          </a:p>
          <a:p>
            <a:pPr>
              <a:buFont typeface="Arial" panose="020B0604020202020204" pitchFamily="34" charset="0"/>
              <a:buChar char="•"/>
            </a:pPr>
            <a:r>
              <a:rPr lang="zh-TW" altLang="en-US" dirty="0">
                <a:solidFill>
                  <a:schemeClr val="tx1"/>
                </a:solidFill>
              </a:rPr>
              <a:t>一些尚未解決的問題：為什麼一些研究顯示出比其他研究更正向的效果，但有些顯示負面影響。</a:t>
            </a:r>
            <a:endParaRPr lang="en-US" altLang="zh-TW" dirty="0">
              <a:solidFill>
                <a:schemeClr val="tx1"/>
              </a:solidFill>
            </a:endParaRPr>
          </a:p>
          <a:p>
            <a:pPr>
              <a:buFont typeface="Arial" panose="020B0604020202020204" pitchFamily="34" charset="0"/>
              <a:buChar char="•"/>
            </a:pPr>
            <a:r>
              <a:rPr lang="zh-TW" altLang="en-US" dirty="0">
                <a:solidFill>
                  <a:schemeClr val="tx1"/>
                </a:solidFill>
              </a:rPr>
              <a:t>給了教師一個為什麼要支持並促進學生參與的理由：不只是為學生，也是為了教師本身。</a:t>
            </a:r>
            <a:endParaRPr lang="en-US" altLang="zh-TW" dirty="0">
              <a:solidFill>
                <a:schemeClr val="tx1"/>
              </a:solidFill>
            </a:endParaRPr>
          </a:p>
          <a:p>
            <a:pPr>
              <a:buFont typeface="Arial" panose="020B0604020202020204" pitchFamily="34" charset="0"/>
              <a:buChar char="•"/>
            </a:pPr>
            <a:r>
              <a:rPr lang="zh-TW" altLang="en-US" dirty="0">
                <a:solidFill>
                  <a:schemeClr val="tx1"/>
                </a:solidFill>
              </a:rPr>
              <a:t>在實務上，應該讓學生做到「真正的參與」，不只是「象徵性參與」。</a:t>
            </a:r>
            <a:endParaRPr lang="en-US" dirty="0">
              <a:solidFill>
                <a:schemeClr val="tx1"/>
              </a:solidFill>
            </a:endParaRPr>
          </a:p>
        </p:txBody>
      </p:sp>
      <p:pic>
        <p:nvPicPr>
          <p:cNvPr id="6" name="圖片 5">
            <a:extLst>
              <a:ext uri="{FF2B5EF4-FFF2-40B4-BE49-F238E27FC236}">
                <a16:creationId xmlns:a16="http://schemas.microsoft.com/office/drawing/2014/main" id="{A05C6349-A3BF-47BC-8C45-9A4D70F00EA0}"/>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6230675" y="676994"/>
            <a:ext cx="4816577" cy="3615266"/>
          </a:xfrm>
          <a:prstGeom prst="rect">
            <a:avLst/>
          </a:prstGeom>
        </p:spPr>
      </p:pic>
    </p:spTree>
    <p:extLst>
      <p:ext uri="{BB962C8B-B14F-4D97-AF65-F5344CB8AC3E}">
        <p14:creationId xmlns:p14="http://schemas.microsoft.com/office/powerpoint/2010/main" val="38727196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4A8F2A2-4C1F-4AA0-9DD5-D6BEB6E8633F}"/>
              </a:ext>
            </a:extLst>
          </p:cNvPr>
          <p:cNvSpPr>
            <a:spLocks noGrp="1"/>
          </p:cNvSpPr>
          <p:nvPr>
            <p:ph type="title"/>
          </p:nvPr>
        </p:nvSpPr>
        <p:spPr>
          <a:xfrm>
            <a:off x="637078" y="5741623"/>
            <a:ext cx="5971111" cy="689379"/>
          </a:xfrm>
        </p:spPr>
        <p:txBody>
          <a:bodyPr>
            <a:normAutofit/>
          </a:bodyPr>
          <a:lstStyle/>
          <a:p>
            <a:r>
              <a:rPr lang="zh-TW" altLang="en-US" dirty="0"/>
              <a:t>學生參與之影響示意圖</a:t>
            </a:r>
            <a:r>
              <a:rPr lang="zh-TW" altLang="en-US" sz="2200" dirty="0"/>
              <a:t>（</a:t>
            </a:r>
            <a:r>
              <a:rPr lang="en-US" altLang="zh-TW" sz="2200" dirty="0"/>
              <a:t>***</a:t>
            </a:r>
            <a:r>
              <a:rPr lang="zh-TW" altLang="en-US" sz="2200" dirty="0"/>
              <a:t>自製）</a:t>
            </a:r>
            <a:endParaRPr lang="en-US" dirty="0"/>
          </a:p>
        </p:txBody>
      </p:sp>
      <p:sp>
        <p:nvSpPr>
          <p:cNvPr id="13" name="橢圓 12">
            <a:extLst>
              <a:ext uri="{FF2B5EF4-FFF2-40B4-BE49-F238E27FC236}">
                <a16:creationId xmlns:a16="http://schemas.microsoft.com/office/drawing/2014/main" id="{DF6064E9-A308-40BE-93E7-2A983D18B6B9}"/>
              </a:ext>
            </a:extLst>
          </p:cNvPr>
          <p:cNvSpPr/>
          <p:nvPr/>
        </p:nvSpPr>
        <p:spPr>
          <a:xfrm>
            <a:off x="1385741" y="2518003"/>
            <a:ext cx="1989055" cy="1431827"/>
          </a:xfrm>
          <a:prstGeom prst="ellipse">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r>
              <a:rPr lang="zh-TW" altLang="en-US" sz="2400" b="1" dirty="0"/>
              <a:t>學生參與</a:t>
            </a:r>
            <a:endParaRPr lang="en-US" sz="2400" b="1" dirty="0"/>
          </a:p>
        </p:txBody>
      </p:sp>
      <p:sp>
        <p:nvSpPr>
          <p:cNvPr id="20" name="矩形: 圓角 19">
            <a:extLst>
              <a:ext uri="{FF2B5EF4-FFF2-40B4-BE49-F238E27FC236}">
                <a16:creationId xmlns:a16="http://schemas.microsoft.com/office/drawing/2014/main" id="{F53DD812-48AB-482C-A257-B5616A24DF29}"/>
              </a:ext>
            </a:extLst>
          </p:cNvPr>
          <p:cNvSpPr/>
          <p:nvPr/>
        </p:nvSpPr>
        <p:spPr>
          <a:xfrm>
            <a:off x="5711071" y="1621411"/>
            <a:ext cx="5789630" cy="3205113"/>
          </a:xfrm>
          <a:prstGeom prst="roundRect">
            <a:avLst/>
          </a:prstGeom>
          <a:noFill/>
        </p:spPr>
        <p:style>
          <a:lnRef idx="2">
            <a:schemeClr val="accent1"/>
          </a:lnRef>
          <a:fillRef idx="1">
            <a:schemeClr val="lt1"/>
          </a:fillRef>
          <a:effectRef idx="0">
            <a:schemeClr val="accent1"/>
          </a:effectRef>
          <a:fontRef idx="minor">
            <a:schemeClr val="dk1"/>
          </a:fontRef>
        </p:style>
        <p:txBody>
          <a:bodyPr rtlCol="0" anchor="t"/>
          <a:lstStyle/>
          <a:p>
            <a:pPr marL="342900" indent="-342900">
              <a:buFont typeface="+mj-lt"/>
              <a:buAutoNum type="arabicPeriod"/>
            </a:pPr>
            <a:r>
              <a:rPr lang="zh-TW" altLang="en-US" sz="2000" b="1" dirty="0"/>
              <a:t>改變學校政策 </a:t>
            </a:r>
            <a:r>
              <a:rPr lang="en-US" altLang="zh-TW" sz="2000" b="1" dirty="0">
                <a:solidFill>
                  <a:schemeClr val="tx1"/>
                </a:solidFill>
              </a:rPr>
              <a:t>(</a:t>
            </a:r>
            <a:r>
              <a:rPr lang="zh-TW" altLang="en-US" sz="2000" b="1" dirty="0">
                <a:solidFill>
                  <a:schemeClr val="tx1"/>
                </a:solidFill>
              </a:rPr>
              <a:t>健康學校政策</a:t>
            </a:r>
            <a:r>
              <a:rPr lang="en-US" altLang="zh-TW" sz="2000" b="1" dirty="0">
                <a:solidFill>
                  <a:schemeClr val="tx1"/>
                </a:solidFill>
              </a:rPr>
              <a:t>)</a:t>
            </a:r>
          </a:p>
          <a:p>
            <a:pPr marL="342900" indent="-342900">
              <a:buFont typeface="+mj-lt"/>
              <a:buAutoNum type="arabicPeriod"/>
            </a:pPr>
            <a:r>
              <a:rPr lang="zh-TW" altLang="en-US" sz="2000" b="1" dirty="0"/>
              <a:t>學生有</a:t>
            </a:r>
            <a:r>
              <a:rPr lang="en-US" altLang="zh-TW" sz="2000" b="1" dirty="0"/>
              <a:t>ownership </a:t>
            </a:r>
            <a:r>
              <a:rPr lang="en-US" altLang="zh-TW" sz="2000" b="1" dirty="0">
                <a:solidFill>
                  <a:schemeClr val="tx1"/>
                </a:solidFill>
              </a:rPr>
              <a:t>(</a:t>
            </a:r>
            <a:r>
              <a:rPr lang="zh-TW" altLang="en-US" sz="2000" b="1" dirty="0">
                <a:solidFill>
                  <a:schemeClr val="tx1"/>
                </a:solidFill>
              </a:rPr>
              <a:t>健康學校政策</a:t>
            </a:r>
            <a:r>
              <a:rPr lang="en-US" altLang="zh-TW" sz="2000" b="1" dirty="0">
                <a:solidFill>
                  <a:schemeClr val="tx1"/>
                </a:solidFill>
              </a:rPr>
              <a:t>)</a:t>
            </a:r>
          </a:p>
          <a:p>
            <a:pPr marL="342900" indent="-342900">
              <a:buFont typeface="+mj-lt"/>
              <a:buAutoNum type="arabicPeriod"/>
            </a:pPr>
            <a:r>
              <a:rPr lang="zh-TW" altLang="en-US" sz="2000" b="1" dirty="0"/>
              <a:t>提升健康行為 </a:t>
            </a:r>
            <a:r>
              <a:rPr lang="en-US" altLang="zh-TW" sz="2000" b="1" dirty="0">
                <a:solidFill>
                  <a:schemeClr val="tx1"/>
                </a:solidFill>
              </a:rPr>
              <a:t>(</a:t>
            </a:r>
            <a:r>
              <a:rPr lang="zh-TW" altLang="en-US" sz="2000" b="1" dirty="0">
                <a:solidFill>
                  <a:schemeClr val="tx1"/>
                </a:solidFill>
              </a:rPr>
              <a:t>健康學校政策</a:t>
            </a:r>
            <a:r>
              <a:rPr lang="en-US" altLang="zh-TW" sz="2000" b="1" dirty="0">
                <a:solidFill>
                  <a:schemeClr val="tx1"/>
                </a:solidFill>
              </a:rPr>
              <a:t>?)</a:t>
            </a:r>
          </a:p>
          <a:p>
            <a:pPr marL="342900" indent="-342900">
              <a:buFont typeface="+mj-lt"/>
              <a:buAutoNum type="arabicPeriod"/>
            </a:pPr>
            <a:r>
              <a:rPr lang="zh-TW" altLang="en-US" sz="2000" b="1" dirty="0"/>
              <a:t>改變學生物質環境 </a:t>
            </a:r>
            <a:r>
              <a:rPr lang="en-US" altLang="zh-TW" sz="2000" b="1" dirty="0">
                <a:solidFill>
                  <a:schemeClr val="tx1"/>
                </a:solidFill>
              </a:rPr>
              <a:t>(</a:t>
            </a:r>
            <a:r>
              <a:rPr lang="zh-TW" altLang="en-US" sz="2000" b="1" dirty="0">
                <a:solidFill>
                  <a:schemeClr val="tx1"/>
                </a:solidFill>
              </a:rPr>
              <a:t>支持性環境</a:t>
            </a:r>
            <a:r>
              <a:rPr lang="en-US" altLang="zh-TW" sz="2000" b="1" dirty="0">
                <a:solidFill>
                  <a:schemeClr val="tx1"/>
                </a:solidFill>
              </a:rPr>
              <a:t>)</a:t>
            </a:r>
          </a:p>
          <a:p>
            <a:pPr marL="342900" indent="-342900">
              <a:buFont typeface="+mj-lt"/>
              <a:buAutoNum type="arabicPeriod"/>
            </a:pPr>
            <a:r>
              <a:rPr lang="zh-TW" altLang="en-US" sz="2000" b="1" dirty="0"/>
              <a:t>改善同儕關係 </a:t>
            </a:r>
            <a:r>
              <a:rPr lang="en-US" altLang="zh-TW" sz="2000" b="1" dirty="0">
                <a:solidFill>
                  <a:schemeClr val="tx1"/>
                </a:solidFill>
              </a:rPr>
              <a:t>(</a:t>
            </a:r>
            <a:r>
              <a:rPr lang="zh-TW" altLang="en-US" sz="2000" b="1" dirty="0">
                <a:solidFill>
                  <a:schemeClr val="tx1"/>
                </a:solidFill>
              </a:rPr>
              <a:t>支持性環境</a:t>
            </a:r>
            <a:r>
              <a:rPr lang="en-US" altLang="zh-TW" sz="2000" b="1" dirty="0">
                <a:solidFill>
                  <a:schemeClr val="tx1"/>
                </a:solidFill>
              </a:rPr>
              <a:t>)</a:t>
            </a:r>
          </a:p>
          <a:p>
            <a:pPr marL="342900" indent="-342900">
              <a:buFont typeface="+mj-lt"/>
              <a:buAutoNum type="arabicPeriod"/>
            </a:pPr>
            <a:r>
              <a:rPr lang="zh-TW" altLang="en-US" sz="2000" b="1" dirty="0"/>
              <a:t>改善師生關係 </a:t>
            </a:r>
            <a:r>
              <a:rPr lang="en-US" altLang="zh-TW" sz="2000" b="1" dirty="0">
                <a:solidFill>
                  <a:schemeClr val="tx1"/>
                </a:solidFill>
              </a:rPr>
              <a:t>(</a:t>
            </a:r>
            <a:r>
              <a:rPr lang="zh-TW" altLang="en-US" sz="2000" b="1" dirty="0">
                <a:solidFill>
                  <a:schemeClr val="tx1"/>
                </a:solidFill>
              </a:rPr>
              <a:t>支持性環境</a:t>
            </a:r>
            <a:r>
              <a:rPr lang="en-US" altLang="zh-TW" sz="2000" b="1" dirty="0">
                <a:solidFill>
                  <a:schemeClr val="tx1"/>
                </a:solidFill>
              </a:rPr>
              <a:t>)</a:t>
            </a:r>
          </a:p>
          <a:p>
            <a:pPr marL="342900" indent="-342900">
              <a:buFont typeface="+mj-lt"/>
              <a:buAutoNum type="arabicPeriod"/>
            </a:pPr>
            <a:r>
              <a:rPr lang="zh-TW" altLang="en-US" sz="2000" b="1" dirty="0"/>
              <a:t>提升教師正向感 </a:t>
            </a:r>
            <a:r>
              <a:rPr lang="en-US" altLang="zh-TW" sz="2000" b="1" dirty="0">
                <a:solidFill>
                  <a:schemeClr val="tx1"/>
                </a:solidFill>
              </a:rPr>
              <a:t>(</a:t>
            </a:r>
            <a:r>
              <a:rPr lang="zh-TW" altLang="en-US" sz="2000" b="1" dirty="0">
                <a:solidFill>
                  <a:schemeClr val="tx1"/>
                </a:solidFill>
              </a:rPr>
              <a:t>支持性環境</a:t>
            </a:r>
            <a:r>
              <a:rPr lang="en-US" altLang="zh-TW" sz="2000" b="1" dirty="0">
                <a:solidFill>
                  <a:schemeClr val="tx1"/>
                </a:solidFill>
              </a:rPr>
              <a:t>)</a:t>
            </a:r>
          </a:p>
          <a:p>
            <a:pPr marL="342900" indent="-342900">
              <a:buFont typeface="+mj-lt"/>
              <a:buAutoNum type="arabicPeriod"/>
            </a:pPr>
            <a:r>
              <a:rPr lang="zh-TW" altLang="en-US" sz="2000" b="1" dirty="0"/>
              <a:t>增進健康及生活技能 </a:t>
            </a:r>
            <a:r>
              <a:rPr lang="en-US" altLang="zh-TW" sz="2000" b="1" dirty="0">
                <a:solidFill>
                  <a:schemeClr val="tx1"/>
                </a:solidFill>
              </a:rPr>
              <a:t>(</a:t>
            </a:r>
            <a:r>
              <a:rPr lang="zh-TW" altLang="en-US" sz="2000" b="1" dirty="0">
                <a:solidFill>
                  <a:schemeClr val="tx1"/>
                </a:solidFill>
              </a:rPr>
              <a:t>創新教學</a:t>
            </a:r>
            <a:r>
              <a:rPr lang="en-US" altLang="zh-TW" sz="2000" b="1" dirty="0">
                <a:solidFill>
                  <a:schemeClr val="tx1"/>
                </a:solidFill>
              </a:rPr>
              <a:t>)</a:t>
            </a:r>
          </a:p>
          <a:p>
            <a:pPr marL="342900" indent="-342900">
              <a:buFont typeface="+mj-lt"/>
              <a:buAutoNum type="arabicPeriod"/>
            </a:pPr>
            <a:r>
              <a:rPr lang="zh-TW" altLang="en-US" sz="2000" b="1" dirty="0"/>
              <a:t>提升家長正向感 </a:t>
            </a:r>
            <a:r>
              <a:rPr lang="en-US" altLang="zh-TW" sz="2000" b="1" dirty="0">
                <a:solidFill>
                  <a:schemeClr val="tx1"/>
                </a:solidFill>
              </a:rPr>
              <a:t>(</a:t>
            </a:r>
            <a:r>
              <a:rPr lang="zh-TW" altLang="en-US" sz="2000" b="1" dirty="0">
                <a:solidFill>
                  <a:schemeClr val="tx1"/>
                </a:solidFill>
              </a:rPr>
              <a:t>社區連結與合作</a:t>
            </a:r>
            <a:r>
              <a:rPr lang="en-US" altLang="zh-TW" sz="2000" b="1" dirty="0">
                <a:solidFill>
                  <a:schemeClr val="tx1"/>
                </a:solidFill>
              </a:rPr>
              <a:t>?)</a:t>
            </a:r>
            <a:endParaRPr lang="en-US" b="1" dirty="0">
              <a:solidFill>
                <a:schemeClr val="tx1"/>
              </a:solidFill>
            </a:endParaRPr>
          </a:p>
        </p:txBody>
      </p:sp>
      <p:cxnSp>
        <p:nvCxnSpPr>
          <p:cNvPr id="22" name="直線單箭頭接點 21">
            <a:extLst>
              <a:ext uri="{FF2B5EF4-FFF2-40B4-BE49-F238E27FC236}">
                <a16:creationId xmlns:a16="http://schemas.microsoft.com/office/drawing/2014/main" id="{37857948-EEAC-4E1F-8189-0B31F2E413A0}"/>
              </a:ext>
            </a:extLst>
          </p:cNvPr>
          <p:cNvCxnSpPr>
            <a:cxnSpLocks/>
            <a:stCxn id="13" idx="6"/>
            <a:endCxn id="20" idx="1"/>
          </p:cNvCxnSpPr>
          <p:nvPr/>
        </p:nvCxnSpPr>
        <p:spPr>
          <a:xfrm flipV="1">
            <a:off x="3374796" y="3223968"/>
            <a:ext cx="2336275" cy="9949"/>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5179153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4A8F2A2-4C1F-4AA0-9DD5-D6BEB6E8633F}"/>
              </a:ext>
            </a:extLst>
          </p:cNvPr>
          <p:cNvSpPr>
            <a:spLocks noGrp="1"/>
          </p:cNvSpPr>
          <p:nvPr>
            <p:ph type="title"/>
          </p:nvPr>
        </p:nvSpPr>
        <p:spPr>
          <a:xfrm>
            <a:off x="910456" y="4998650"/>
            <a:ext cx="8534400" cy="1507067"/>
          </a:xfrm>
        </p:spPr>
        <p:txBody>
          <a:bodyPr>
            <a:normAutofit/>
          </a:bodyPr>
          <a:lstStyle/>
          <a:p>
            <a:r>
              <a:rPr lang="zh-TW" altLang="en-US" dirty="0"/>
              <a:t>我們可以怎麼做？</a:t>
            </a:r>
            <a:br>
              <a:rPr lang="en-US" altLang="zh-TW" dirty="0"/>
            </a:br>
            <a:r>
              <a:rPr lang="zh-TW" altLang="en-US" sz="2200" dirty="0"/>
              <a:t>（</a:t>
            </a:r>
            <a:r>
              <a:rPr lang="en-US" altLang="zh-TW" sz="2200" dirty="0"/>
              <a:t>***</a:t>
            </a:r>
            <a:r>
              <a:rPr lang="zh-TW" altLang="en-US" sz="2200" dirty="0"/>
              <a:t>不代表導讀作者立場）</a:t>
            </a:r>
            <a:endParaRPr lang="en-US" dirty="0"/>
          </a:p>
        </p:txBody>
      </p:sp>
      <p:sp>
        <p:nvSpPr>
          <p:cNvPr id="3" name="內容版面配置區 2">
            <a:extLst>
              <a:ext uri="{FF2B5EF4-FFF2-40B4-BE49-F238E27FC236}">
                <a16:creationId xmlns:a16="http://schemas.microsoft.com/office/drawing/2014/main" id="{F7E9411B-CF70-46A2-A458-262B80E54616}"/>
              </a:ext>
            </a:extLst>
          </p:cNvPr>
          <p:cNvSpPr>
            <a:spLocks noGrp="1"/>
          </p:cNvSpPr>
          <p:nvPr>
            <p:ph sz="half" idx="1"/>
          </p:nvPr>
        </p:nvSpPr>
        <p:spPr>
          <a:xfrm>
            <a:off x="712491" y="1128860"/>
            <a:ext cx="4937655" cy="3615267"/>
          </a:xfrm>
        </p:spPr>
        <p:txBody>
          <a:bodyPr anchor="t">
            <a:normAutofit/>
          </a:bodyPr>
          <a:lstStyle/>
          <a:p>
            <a:pPr>
              <a:buFont typeface="Arial" panose="020B0604020202020204" pitchFamily="34" charset="0"/>
              <a:buChar char="•"/>
            </a:pPr>
            <a:r>
              <a:rPr lang="zh-TW" altLang="en-US" dirty="0">
                <a:solidFill>
                  <a:schemeClr val="tx1"/>
                </a:solidFill>
              </a:rPr>
              <a:t>在</a:t>
            </a:r>
            <a:r>
              <a:rPr lang="en-US" altLang="zh-TW" dirty="0">
                <a:solidFill>
                  <a:schemeClr val="tx1"/>
                </a:solidFill>
              </a:rPr>
              <a:t>HPS 3.0</a:t>
            </a:r>
            <a:r>
              <a:rPr lang="zh-TW" altLang="en-US" dirty="0">
                <a:solidFill>
                  <a:schemeClr val="tx1"/>
                </a:solidFill>
              </a:rPr>
              <a:t>試辦策略上，可結合學生參與，讓他們參與討論，聆聽他們的意見，經由學生參與告訴學生</a:t>
            </a:r>
            <a:r>
              <a:rPr lang="en-US" altLang="zh-TW" dirty="0">
                <a:solidFill>
                  <a:schemeClr val="tx1"/>
                </a:solidFill>
              </a:rPr>
              <a:t>『</a:t>
            </a:r>
            <a:r>
              <a:rPr lang="zh-TW" altLang="en-US" dirty="0">
                <a:solidFill>
                  <a:schemeClr val="tx1"/>
                </a:solidFill>
              </a:rPr>
              <a:t>你對學校很重要</a:t>
            </a:r>
            <a:r>
              <a:rPr lang="en-US" altLang="zh-TW" dirty="0">
                <a:solidFill>
                  <a:schemeClr val="tx1"/>
                </a:solidFill>
              </a:rPr>
              <a:t>』</a:t>
            </a:r>
            <a:r>
              <a:rPr lang="zh-TW" altLang="en-US" dirty="0">
                <a:solidFill>
                  <a:schemeClr val="tx1"/>
                </a:solidFill>
              </a:rPr>
              <a:t>，讓孩子能由衷產生信任感及擁有感。</a:t>
            </a:r>
            <a:endParaRPr lang="en-US" altLang="zh-TW" dirty="0">
              <a:solidFill>
                <a:schemeClr val="tx1"/>
              </a:solidFill>
            </a:endParaRPr>
          </a:p>
          <a:p>
            <a:pPr>
              <a:buFont typeface="Arial" panose="020B0604020202020204" pitchFamily="34" charset="0"/>
              <a:buChar char="•"/>
            </a:pPr>
            <a:r>
              <a:rPr lang="en-US" altLang="zh-TW" dirty="0">
                <a:solidFill>
                  <a:schemeClr val="tx1"/>
                </a:solidFill>
              </a:rPr>
              <a:t>HPS 3.0</a:t>
            </a:r>
            <a:r>
              <a:rPr lang="zh-TW" altLang="en-US" dirty="0">
                <a:solidFill>
                  <a:schemeClr val="tx1"/>
                </a:solidFill>
              </a:rPr>
              <a:t>可加入學生參與</a:t>
            </a:r>
            <a:r>
              <a:rPr lang="en-US" altLang="zh-TW" dirty="0">
                <a:solidFill>
                  <a:schemeClr val="tx1"/>
                </a:solidFill>
              </a:rPr>
              <a:t>/</a:t>
            </a:r>
            <a:r>
              <a:rPr lang="zh-TW" altLang="en-US" dirty="0">
                <a:solidFill>
                  <a:schemeClr val="tx1"/>
                </a:solidFill>
              </a:rPr>
              <a:t>學校聯結的調查</a:t>
            </a:r>
            <a:r>
              <a:rPr lang="en-US" altLang="zh-TW" dirty="0">
                <a:solidFill>
                  <a:schemeClr val="tx1"/>
                </a:solidFill>
              </a:rPr>
              <a:t>?</a:t>
            </a:r>
          </a:p>
          <a:p>
            <a:pPr>
              <a:buFont typeface="Arial" panose="020B0604020202020204" pitchFamily="34" charset="0"/>
              <a:buChar char="•"/>
            </a:pPr>
            <a:r>
              <a:rPr lang="zh-TW" altLang="en-US" dirty="0">
                <a:solidFill>
                  <a:schemeClr val="tx1"/>
                </a:solidFill>
              </a:rPr>
              <a:t>如果學生參與可以幫助老師，又減輕工作負荷，那教師參與，可行嗎？</a:t>
            </a:r>
            <a:endParaRPr lang="en-US" dirty="0">
              <a:solidFill>
                <a:schemeClr val="tx1"/>
              </a:solidFill>
            </a:endParaRPr>
          </a:p>
        </p:txBody>
      </p:sp>
      <p:sp>
        <p:nvSpPr>
          <p:cNvPr id="8" name="內容版面配置區 7">
            <a:extLst>
              <a:ext uri="{FF2B5EF4-FFF2-40B4-BE49-F238E27FC236}">
                <a16:creationId xmlns:a16="http://schemas.microsoft.com/office/drawing/2014/main" id="{32F0CAA2-5C2E-451F-9502-2E5C25142032}"/>
              </a:ext>
            </a:extLst>
          </p:cNvPr>
          <p:cNvSpPr>
            <a:spLocks noGrp="1"/>
          </p:cNvSpPr>
          <p:nvPr>
            <p:ph sz="half" idx="2"/>
          </p:nvPr>
        </p:nvSpPr>
        <p:spPr>
          <a:xfrm>
            <a:off x="6096000" y="1383383"/>
            <a:ext cx="5522886" cy="4442381"/>
          </a:xfrm>
        </p:spPr>
        <p:txBody>
          <a:bodyPr>
            <a:noAutofit/>
          </a:bodyPr>
          <a:lstStyle/>
          <a:p>
            <a:r>
              <a:rPr lang="zh-TW" altLang="en-US" dirty="0">
                <a:solidFill>
                  <a:schemeClr val="tx1"/>
                </a:solidFill>
              </a:rPr>
              <a:t>延伸概念</a:t>
            </a:r>
            <a:r>
              <a:rPr lang="en-US" altLang="zh-TW" dirty="0">
                <a:solidFill>
                  <a:schemeClr val="tx1"/>
                </a:solidFill>
              </a:rPr>
              <a:t>/</a:t>
            </a:r>
            <a:r>
              <a:rPr lang="zh-TW" altLang="en-US" dirty="0">
                <a:solidFill>
                  <a:schemeClr val="tx1"/>
                </a:solidFill>
              </a:rPr>
              <a:t>學校聯結 </a:t>
            </a:r>
            <a:r>
              <a:rPr lang="en-US" altLang="zh-TW" dirty="0">
                <a:solidFill>
                  <a:schemeClr val="tx1"/>
                </a:solidFill>
              </a:rPr>
              <a:t>(From Professor St Leger)</a:t>
            </a:r>
          </a:p>
          <a:p>
            <a:pPr lvl="1">
              <a:buFont typeface="Wingdings" panose="05000000000000000000" pitchFamily="2" charset="2"/>
              <a:buChar char="q"/>
            </a:pPr>
            <a:r>
              <a:rPr lang="en-US" altLang="zh-TW" sz="2000" dirty="0">
                <a:solidFill>
                  <a:schemeClr val="tx1"/>
                </a:solidFill>
              </a:rPr>
              <a:t>School connectedness is the belief held by students that adults and peers in the school care about their learning as well as about them as individuals. Students are more likely to engage in healthy behaviors and succeed academically when they feel connected to school</a:t>
            </a:r>
          </a:p>
          <a:p>
            <a:pPr lvl="1">
              <a:buFont typeface="Wingdings" panose="05000000000000000000" pitchFamily="2" charset="2"/>
              <a:buChar char="q"/>
            </a:pPr>
            <a:r>
              <a:rPr lang="zh-TW" altLang="en-US" sz="2000" dirty="0">
                <a:solidFill>
                  <a:schemeClr val="tx1"/>
                </a:solidFill>
              </a:rPr>
              <a:t>學校聯結是學生的信念，即成人和同儕在學校裡關心他們的學習如同他們關心自己一樣。當學生感到與學校有聯結時，他們更有可能進行健康的行為並在學業上取得成功。</a:t>
            </a:r>
            <a:endParaRPr lang="en-US" sz="2000" dirty="0">
              <a:solidFill>
                <a:schemeClr val="tx1"/>
              </a:solidFill>
            </a:endParaRPr>
          </a:p>
        </p:txBody>
      </p:sp>
    </p:spTree>
    <p:extLst>
      <p:ext uri="{BB962C8B-B14F-4D97-AF65-F5344CB8AC3E}">
        <p14:creationId xmlns:p14="http://schemas.microsoft.com/office/powerpoint/2010/main" val="39245622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88" name="矩形 87">
            <a:extLst>
              <a:ext uri="{FF2B5EF4-FFF2-40B4-BE49-F238E27FC236}">
                <a16:creationId xmlns:a16="http://schemas.microsoft.com/office/drawing/2014/main" id="{58A973E8-C2D4-4C81-8ADE-C5C021A615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TW" altLang="en-US">
              <a:latin typeface="Microsoft JhengHei UI" panose="020B0604030504040204" pitchFamily="34" charset="-120"/>
              <a:ea typeface="Microsoft JhengHei UI" panose="020B0604030504040204" pitchFamily="34" charset="-120"/>
            </a:endParaRPr>
          </a:p>
        </p:txBody>
      </p:sp>
      <p:sp>
        <p:nvSpPr>
          <p:cNvPr id="2" name="標題 1">
            <a:extLst>
              <a:ext uri="{FF2B5EF4-FFF2-40B4-BE49-F238E27FC236}">
                <a16:creationId xmlns:a16="http://schemas.microsoft.com/office/drawing/2014/main" id="{E36BA91D-915C-49E9-BA6D-FB9B677ACAA3}"/>
              </a:ext>
            </a:extLst>
          </p:cNvPr>
          <p:cNvSpPr>
            <a:spLocks noGrp="1"/>
          </p:cNvSpPr>
          <p:nvPr>
            <p:ph type="ctrTitle"/>
          </p:nvPr>
        </p:nvSpPr>
        <p:spPr>
          <a:xfrm>
            <a:off x="665641" y="4473679"/>
            <a:ext cx="9552558" cy="1233251"/>
          </a:xfrm>
        </p:spPr>
        <p:txBody>
          <a:bodyPr rtlCol="0">
            <a:normAutofit/>
          </a:bodyPr>
          <a:lstStyle/>
          <a:p>
            <a:pPr rtl="0"/>
            <a:r>
              <a:rPr lang="en-US" altLang="zh-TW" dirty="0">
                <a:latin typeface="Microsoft JhengHei UI" panose="020B0604030504040204" pitchFamily="34" charset="-120"/>
                <a:ea typeface="Microsoft JhengHei UI" panose="020B0604030504040204" pitchFamily="34" charset="-120"/>
              </a:rPr>
              <a:t>Thank you </a:t>
            </a:r>
            <a:r>
              <a:rPr lang="en-US" altLang="zh-TW" dirty="0">
                <a:latin typeface="Microsoft JhengHei UI" panose="020B0604030504040204" pitchFamily="34" charset="-120"/>
                <a:ea typeface="Microsoft JhengHei UI" panose="020B0604030504040204" pitchFamily="34" charset="-120"/>
                <a:sym typeface="Wingdings" panose="05000000000000000000" pitchFamily="2" charset="2"/>
              </a:rPr>
              <a:t></a:t>
            </a:r>
            <a:endParaRPr lang="zh-TW" altLang="en-US" dirty="0">
              <a:latin typeface="Microsoft JhengHei UI" panose="020B0604030504040204" pitchFamily="34" charset="-120"/>
              <a:ea typeface="Microsoft JhengHei UI" panose="020B0604030504040204" pitchFamily="34" charset="-120"/>
            </a:endParaRPr>
          </a:p>
        </p:txBody>
      </p:sp>
      <p:sp>
        <p:nvSpPr>
          <p:cNvPr id="3" name="副標題 2">
            <a:extLst>
              <a:ext uri="{FF2B5EF4-FFF2-40B4-BE49-F238E27FC236}">
                <a16:creationId xmlns:a16="http://schemas.microsoft.com/office/drawing/2014/main" id="{B5DB1A8A-4EF6-4157-8A00-84AEDB08838C}"/>
              </a:ext>
            </a:extLst>
          </p:cNvPr>
          <p:cNvSpPr>
            <a:spLocks noGrp="1"/>
          </p:cNvSpPr>
          <p:nvPr>
            <p:ph type="subTitle" idx="1"/>
          </p:nvPr>
        </p:nvSpPr>
        <p:spPr>
          <a:xfrm>
            <a:off x="668815" y="5686129"/>
            <a:ext cx="9623477" cy="462967"/>
          </a:xfrm>
        </p:spPr>
        <p:txBody>
          <a:bodyPr rtlCol="0">
            <a:normAutofit/>
          </a:bodyPr>
          <a:lstStyle/>
          <a:p>
            <a:pPr rtl="0"/>
            <a:endParaRPr lang="en-US" altLang="zh-TW" dirty="0">
              <a:solidFill>
                <a:schemeClr val="tx2">
                  <a:lumMod val="60000"/>
                  <a:lumOff val="40000"/>
                </a:schemeClr>
              </a:solidFill>
              <a:latin typeface="Microsoft JhengHei UI" panose="020B0604030504040204" pitchFamily="34" charset="-120"/>
              <a:ea typeface="Microsoft JhengHei UI" panose="020B0604030504040204" pitchFamily="34" charset="-120"/>
            </a:endParaRPr>
          </a:p>
        </p:txBody>
      </p:sp>
      <p:grpSp>
        <p:nvGrpSpPr>
          <p:cNvPr id="90" name="群組 89">
            <a:extLst>
              <a:ext uri="{FF2B5EF4-FFF2-40B4-BE49-F238E27FC236}">
                <a16:creationId xmlns:a16="http://schemas.microsoft.com/office/drawing/2014/main" id="{A08E251A-5371-4E82-A0F3-2CA0C15AB09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91" name="直線接點​​ 90">
              <a:extLst>
                <a:ext uri="{FF2B5EF4-FFF2-40B4-BE49-F238E27FC236}">
                  <a16:creationId xmlns:a16="http://schemas.microsoft.com/office/drawing/2014/main" id="{D31AC21F-237B-4CA8-BC96-29F3607FABE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2" name="直線接點​​ 91">
              <a:extLst>
                <a:ext uri="{FF2B5EF4-FFF2-40B4-BE49-F238E27FC236}">
                  <a16:creationId xmlns:a16="http://schemas.microsoft.com/office/drawing/2014/main" id="{9959094C-A1B3-4AD4-9AAE-0FCDDD79842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3" name="直線接點 92">
              <a:extLst>
                <a:ext uri="{FF2B5EF4-FFF2-40B4-BE49-F238E27FC236}">
                  <a16:creationId xmlns:a16="http://schemas.microsoft.com/office/drawing/2014/main" id="{D5EC0EFA-8A7F-4299-A623-3EE741461BA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4" name="直線接點 93">
              <a:extLst>
                <a:ext uri="{FF2B5EF4-FFF2-40B4-BE49-F238E27FC236}">
                  <a16:creationId xmlns:a16="http://schemas.microsoft.com/office/drawing/2014/main" id="{965D7216-F9AF-42BE-99AD-1904DEF69CB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5" name="直線接點 94">
              <a:extLst>
                <a:ext uri="{FF2B5EF4-FFF2-40B4-BE49-F238E27FC236}">
                  <a16:creationId xmlns:a16="http://schemas.microsoft.com/office/drawing/2014/main" id="{CDE3349B-AD7F-48C8-9300-D81D694367B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97" name="剪去對角線角落矩形 12">
            <a:extLst>
              <a:ext uri="{FF2B5EF4-FFF2-40B4-BE49-F238E27FC236}">
                <a16:creationId xmlns:a16="http://schemas.microsoft.com/office/drawing/2014/main" id="{E05CABE9-5E7C-4773-BFCD-24B199FA1A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2251" y="690851"/>
            <a:ext cx="9615670" cy="3607302"/>
          </a:xfrm>
          <a:prstGeom prst="snip2DiagRect">
            <a:avLst>
              <a:gd name="adj1" fmla="val 12305"/>
              <a:gd name="adj2" fmla="val 0"/>
            </a:avLst>
          </a:prstGeom>
          <a:solidFill>
            <a:schemeClr val="tx1"/>
          </a:solidFill>
          <a:ln>
            <a:solidFill>
              <a:srgbClr val="FFFFFF">
                <a:alpha val="40000"/>
              </a:srgbClr>
            </a:solid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TW" altLang="en-US">
              <a:latin typeface="Microsoft JhengHei UI" panose="020B0604030504040204" pitchFamily="34" charset="-120"/>
              <a:ea typeface="Microsoft JhengHei UI" panose="020B0604030504040204" pitchFamily="34" charset="-120"/>
            </a:endParaRPr>
          </a:p>
        </p:txBody>
      </p:sp>
      <p:pic>
        <p:nvPicPr>
          <p:cNvPr id="5" name="圖片 4" descr="裁剪服飾的女孩們">
            <a:extLst>
              <a:ext uri="{FF2B5EF4-FFF2-40B4-BE49-F238E27FC236}">
                <a16:creationId xmlns:a16="http://schemas.microsoft.com/office/drawing/2014/main" id="{DB01D247-521D-46B2-B29A-935ED000F01B}"/>
              </a:ext>
            </a:extLst>
          </p:cNvPr>
          <p:cNvPicPr>
            <a:picLocks noChangeAspect="1"/>
          </p:cNvPicPr>
          <p:nvPr/>
        </p:nvPicPr>
        <p:blipFill rotWithShape="1">
          <a:blip r:embed="rId3"/>
          <a:srcRect l="2992" t="33228" r="15083" b="23430"/>
          <a:stretch/>
        </p:blipFill>
        <p:spPr>
          <a:xfrm>
            <a:off x="834934" y="854087"/>
            <a:ext cx="9290304" cy="3280831"/>
          </a:xfrm>
          <a:custGeom>
            <a:avLst/>
            <a:gdLst>
              <a:gd name="connsiteX0" fmla="*/ 402071 w 9290304"/>
              <a:gd name="connsiteY0" fmla="*/ 0 h 3280831"/>
              <a:gd name="connsiteX1" fmla="*/ 9290304 w 9290304"/>
              <a:gd name="connsiteY1" fmla="*/ 0 h 3280831"/>
              <a:gd name="connsiteX2" fmla="*/ 9290304 w 9290304"/>
              <a:gd name="connsiteY2" fmla="*/ 2876895 h 3280831"/>
              <a:gd name="connsiteX3" fmla="*/ 8886368 w 9290304"/>
              <a:gd name="connsiteY3" fmla="*/ 3280831 h 3280831"/>
              <a:gd name="connsiteX4" fmla="*/ 0 w 9290304"/>
              <a:gd name="connsiteY4" fmla="*/ 3280831 h 3280831"/>
              <a:gd name="connsiteX5" fmla="*/ 0 w 9290304"/>
              <a:gd name="connsiteY5" fmla="*/ 402071 h 32808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90304" h="3280831">
                <a:moveTo>
                  <a:pt x="402071" y="0"/>
                </a:moveTo>
                <a:lnTo>
                  <a:pt x="9290304" y="0"/>
                </a:lnTo>
                <a:lnTo>
                  <a:pt x="9290304" y="2876895"/>
                </a:lnTo>
                <a:lnTo>
                  <a:pt x="8886368" y="3280831"/>
                </a:lnTo>
                <a:lnTo>
                  <a:pt x="0" y="3280831"/>
                </a:lnTo>
                <a:lnTo>
                  <a:pt x="0" y="402071"/>
                </a:lnTo>
                <a:close/>
              </a:path>
            </a:pathLst>
          </a:custGeom>
        </p:spPr>
      </p:pic>
    </p:spTree>
    <p:extLst>
      <p:ext uri="{BB962C8B-B14F-4D97-AF65-F5344CB8AC3E}">
        <p14:creationId xmlns:p14="http://schemas.microsoft.com/office/powerpoint/2010/main" val="2488184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3CC9E7E-C8DB-4D73-80B6-C5D35AD7F081}"/>
              </a:ext>
            </a:extLst>
          </p:cNvPr>
          <p:cNvSpPr>
            <a:spLocks noGrp="1"/>
          </p:cNvSpPr>
          <p:nvPr>
            <p:ph type="title"/>
          </p:nvPr>
        </p:nvSpPr>
        <p:spPr>
          <a:xfrm>
            <a:off x="828756" y="3610466"/>
            <a:ext cx="3357546" cy="969912"/>
          </a:xfrm>
        </p:spPr>
        <p:txBody>
          <a:bodyPr vert="horz" lIns="91440" tIns="45720" rIns="91440" bIns="45720" rtlCol="0" anchor="ctr">
            <a:normAutofit/>
          </a:bodyPr>
          <a:lstStyle/>
          <a:p>
            <a:pPr rtl="0"/>
            <a:r>
              <a:rPr lang="en-US" altLang="zh-TW" dirty="0">
                <a:latin typeface="Microsoft JhengHei UI" panose="020B0604030504040204" pitchFamily="34" charset="-120"/>
                <a:ea typeface="Microsoft JhengHei UI" panose="020B0604030504040204" pitchFamily="34" charset="-120"/>
              </a:rPr>
              <a:t>Overview</a:t>
            </a:r>
            <a:endParaRPr lang="zh-TW" altLang="en-US" dirty="0">
              <a:latin typeface="Microsoft JhengHei UI" panose="020B0604030504040204" pitchFamily="34" charset="-120"/>
              <a:ea typeface="Microsoft JhengHei UI" panose="020B0604030504040204" pitchFamily="34" charset="-120"/>
            </a:endParaRPr>
          </a:p>
        </p:txBody>
      </p:sp>
      <p:graphicFrame>
        <p:nvGraphicFramePr>
          <p:cNvPr id="9" name="內容預留位置 8" descr="圖示集">
            <a:extLst>
              <a:ext uri="{FF2B5EF4-FFF2-40B4-BE49-F238E27FC236}">
                <a16:creationId xmlns:a16="http://schemas.microsoft.com/office/drawing/2014/main" id="{8EDEA472-192B-4242-9F8A-CF2C98BFB3C7}"/>
              </a:ext>
            </a:extLst>
          </p:cNvPr>
          <p:cNvGraphicFramePr>
            <a:graphicFrameLocks noGrp="1"/>
          </p:cNvGraphicFramePr>
          <p:nvPr>
            <p:ph sz="half" idx="4294967295"/>
            <p:extLst>
              <p:ext uri="{D42A27DB-BD31-4B8C-83A1-F6EECF244321}">
                <p14:modId xmlns:p14="http://schemas.microsoft.com/office/powerpoint/2010/main" val="409469045"/>
              </p:ext>
            </p:extLst>
          </p:nvPr>
        </p:nvGraphicFramePr>
        <p:xfrm>
          <a:off x="5222009" y="879593"/>
          <a:ext cx="4462462" cy="36099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6708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7000"/>
                <a:hueMod val="92000"/>
                <a:satMod val="169000"/>
                <a:lumMod val="164000"/>
              </a:schemeClr>
            </a:gs>
            <a:gs pos="100000">
              <a:schemeClr val="bg2">
                <a:shade val="96000"/>
                <a:satMod val="120000"/>
                <a:lumMod val="90000"/>
              </a:schemeClr>
            </a:gs>
          </a:gsLst>
          <a:path path="circle">
            <a:fillToRect b="100000"/>
          </a:path>
        </a:gradFill>
        <a:effectLst/>
      </p:bgPr>
    </p:bg>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1D2628F-683F-4B10-8C95-1C24C4A8B8BB}"/>
              </a:ext>
            </a:extLst>
          </p:cNvPr>
          <p:cNvSpPr>
            <a:spLocks noGrp="1"/>
          </p:cNvSpPr>
          <p:nvPr>
            <p:ph type="title"/>
          </p:nvPr>
        </p:nvSpPr>
        <p:spPr>
          <a:xfrm>
            <a:off x="901029" y="5109501"/>
            <a:ext cx="5066138" cy="1507067"/>
          </a:xfrm>
        </p:spPr>
        <p:txBody>
          <a:bodyPr rtlCol="0">
            <a:normAutofit/>
          </a:bodyPr>
          <a:lstStyle/>
          <a:p>
            <a:pPr rtl="0"/>
            <a:r>
              <a:rPr lang="en-US" altLang="zh-TW" dirty="0">
                <a:solidFill>
                  <a:srgbClr val="FFFFFF"/>
                </a:solidFill>
                <a:latin typeface="Microsoft JhengHei UI" panose="020B0604030504040204" pitchFamily="34" charset="-120"/>
                <a:ea typeface="Microsoft JhengHei UI" panose="020B0604030504040204" pitchFamily="34" charset="-120"/>
              </a:rPr>
              <a:t>Introduction</a:t>
            </a:r>
            <a:br>
              <a:rPr lang="en-US" altLang="zh-TW" dirty="0">
                <a:solidFill>
                  <a:srgbClr val="FFFFFF"/>
                </a:solidFill>
                <a:latin typeface="Microsoft JhengHei UI" panose="020B0604030504040204" pitchFamily="34" charset="-120"/>
                <a:ea typeface="Microsoft JhengHei UI" panose="020B0604030504040204" pitchFamily="34" charset="-120"/>
              </a:rPr>
            </a:br>
            <a:endParaRPr lang="zh-TW" altLang="en-US" dirty="0">
              <a:solidFill>
                <a:srgbClr val="FFFFFF"/>
              </a:solidFill>
              <a:latin typeface="Microsoft JhengHei UI" panose="020B0604030504040204" pitchFamily="34" charset="-120"/>
              <a:ea typeface="Microsoft JhengHei UI" panose="020B0604030504040204" pitchFamily="34" charset="-120"/>
            </a:endParaRPr>
          </a:p>
        </p:txBody>
      </p:sp>
      <p:sp>
        <p:nvSpPr>
          <p:cNvPr id="5" name="內容版面配置區 4">
            <a:extLst>
              <a:ext uri="{FF2B5EF4-FFF2-40B4-BE49-F238E27FC236}">
                <a16:creationId xmlns:a16="http://schemas.microsoft.com/office/drawing/2014/main" id="{67A519FF-4F8B-4463-BEB4-CBD997488818}"/>
              </a:ext>
            </a:extLst>
          </p:cNvPr>
          <p:cNvSpPr>
            <a:spLocks noGrp="1"/>
          </p:cNvSpPr>
          <p:nvPr>
            <p:ph sz="half" idx="1"/>
          </p:nvPr>
        </p:nvSpPr>
        <p:spPr>
          <a:xfrm>
            <a:off x="6293159" y="740090"/>
            <a:ext cx="4937655" cy="5387333"/>
          </a:xfrm>
        </p:spPr>
        <p:txBody>
          <a:bodyPr>
            <a:normAutofit fontScale="92500" lnSpcReduction="10000"/>
          </a:bodyPr>
          <a:lstStyle/>
          <a:p>
            <a:r>
              <a:rPr lang="en-US" altLang="zh-TW" dirty="0"/>
              <a:t>Participation of the target group in the decisions about design and implementation of health promotion </a:t>
            </a:r>
            <a:r>
              <a:rPr lang="en-US" altLang="zh-TW" dirty="0" err="1"/>
              <a:t>programmes</a:t>
            </a:r>
            <a:r>
              <a:rPr lang="en-US" altLang="zh-TW" dirty="0"/>
              <a:t> is thought to be helpful for the applicability, effectiveness in terms of improved health and health related competencies and engagement and sustainability of such </a:t>
            </a:r>
            <a:r>
              <a:rPr lang="en-US" altLang="zh-TW" dirty="0" err="1"/>
              <a:t>programmes</a:t>
            </a:r>
            <a:r>
              <a:rPr lang="en-US" altLang="zh-TW" dirty="0"/>
              <a:t>. (Clift and Jensen, 2005; Smith et al., 2006; Reid et al., 2008; </a:t>
            </a:r>
            <a:r>
              <a:rPr lang="en-US" altLang="zh-TW" dirty="0" err="1"/>
              <a:t>Simovska</a:t>
            </a:r>
            <a:r>
              <a:rPr lang="en-US" altLang="zh-TW" dirty="0"/>
              <a:t> and Carlsson,2012)</a:t>
            </a:r>
          </a:p>
          <a:p>
            <a:r>
              <a:rPr lang="zh-TW" altLang="en-US" dirty="0"/>
              <a:t>參與有關健康促進的設計和實施的決策，被認為在改善健康和與健康相關方面技能、投入和永續性有其成效。</a:t>
            </a:r>
            <a:endParaRPr lang="en-US" altLang="zh-TW" dirty="0"/>
          </a:p>
          <a:p>
            <a:r>
              <a:rPr lang="zh-TW" altLang="en-US" dirty="0"/>
              <a:t>「參與」有許多不同的含意：</a:t>
            </a:r>
            <a:endParaRPr lang="en-US" altLang="zh-TW" dirty="0"/>
          </a:p>
          <a:p>
            <a:pPr lvl="1">
              <a:buFont typeface="Wingdings" panose="05000000000000000000" pitchFamily="2" charset="2"/>
              <a:buChar char="q"/>
            </a:pPr>
            <a:r>
              <a:rPr lang="zh-TW" altLang="en-US" dirty="0"/>
              <a:t>單純參與活動</a:t>
            </a:r>
            <a:endParaRPr lang="en-US" altLang="zh-TW" dirty="0"/>
          </a:p>
          <a:p>
            <a:pPr lvl="1">
              <a:buFont typeface="Wingdings" panose="05000000000000000000" pitchFamily="2" charset="2"/>
              <a:buChar char="q"/>
            </a:pPr>
            <a:r>
              <a:rPr lang="zh-TW" altLang="en-US" dirty="0"/>
              <a:t>被通知或被諮詢</a:t>
            </a:r>
            <a:endParaRPr lang="en-US" altLang="zh-TW" dirty="0"/>
          </a:p>
          <a:p>
            <a:pPr lvl="1">
              <a:buFont typeface="Wingdings" panose="05000000000000000000" pitchFamily="2" charset="2"/>
              <a:buChar char="q"/>
            </a:pPr>
            <a:r>
              <a:rPr lang="zh-TW" altLang="en-US" dirty="0"/>
              <a:t>對決策有顯著影響等。</a:t>
            </a:r>
            <a:endParaRPr lang="en-US" dirty="0"/>
          </a:p>
        </p:txBody>
      </p:sp>
      <p:sp>
        <p:nvSpPr>
          <p:cNvPr id="4" name="內容版面配置區 3">
            <a:extLst>
              <a:ext uri="{FF2B5EF4-FFF2-40B4-BE49-F238E27FC236}">
                <a16:creationId xmlns:a16="http://schemas.microsoft.com/office/drawing/2014/main" id="{73E965E2-6F5A-48AF-9669-4BBEAA0660A5}"/>
              </a:ext>
            </a:extLst>
          </p:cNvPr>
          <p:cNvSpPr>
            <a:spLocks noGrp="1"/>
          </p:cNvSpPr>
          <p:nvPr>
            <p:ph sz="half" idx="2"/>
          </p:nvPr>
        </p:nvSpPr>
        <p:spPr>
          <a:xfrm>
            <a:off x="776349" y="872066"/>
            <a:ext cx="4934479" cy="3615266"/>
          </a:xfrm>
        </p:spPr>
        <p:txBody>
          <a:bodyPr anchor="t">
            <a:normAutofit fontScale="92500" lnSpcReduction="10000"/>
          </a:bodyPr>
          <a:lstStyle/>
          <a:p>
            <a:r>
              <a:rPr lang="en-US" altLang="zh-TW" dirty="0"/>
              <a:t>P</a:t>
            </a:r>
            <a:r>
              <a:rPr lang="en-US" dirty="0"/>
              <a:t>articipation has been considered as an invaluable dimension of any strategy to achieving health promotion objectives, such as empowerment of individuals and communities and addressing the social determinants of health in addition to individual lifestyles. (World Health Organization, 1986)</a:t>
            </a:r>
          </a:p>
          <a:p>
            <a:r>
              <a:rPr lang="zh-TW" altLang="en-US" dirty="0"/>
              <a:t>參與被認為是實現健康促進目標任何策略的重要面向，例如增強個人和社區的賦權以及是個人生活方式之外影響健康的社會決定因素。</a:t>
            </a:r>
            <a:endParaRPr lang="en-US" dirty="0"/>
          </a:p>
        </p:txBody>
      </p:sp>
    </p:spTree>
    <p:extLst>
      <p:ext uri="{BB962C8B-B14F-4D97-AF65-F5344CB8AC3E}">
        <p14:creationId xmlns:p14="http://schemas.microsoft.com/office/powerpoint/2010/main" val="2281644813"/>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7000"/>
                <a:hueMod val="92000"/>
                <a:satMod val="169000"/>
                <a:lumMod val="164000"/>
              </a:schemeClr>
            </a:gs>
            <a:gs pos="100000">
              <a:schemeClr val="bg2">
                <a:shade val="96000"/>
                <a:satMod val="120000"/>
                <a:lumMod val="90000"/>
              </a:schemeClr>
            </a:gs>
          </a:gsLst>
          <a:path path="circle">
            <a:fillToRect b="100000"/>
          </a:path>
        </a:gradFill>
        <a:effectLst/>
      </p:bgPr>
    </p:bg>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1D2628F-683F-4B10-8C95-1C24C4A8B8BB}"/>
              </a:ext>
            </a:extLst>
          </p:cNvPr>
          <p:cNvSpPr>
            <a:spLocks noGrp="1"/>
          </p:cNvSpPr>
          <p:nvPr>
            <p:ph type="title"/>
          </p:nvPr>
        </p:nvSpPr>
        <p:spPr/>
        <p:txBody>
          <a:bodyPr rtlCol="0">
            <a:normAutofit/>
          </a:bodyPr>
          <a:lstStyle/>
          <a:p>
            <a:pPr rtl="0"/>
            <a:r>
              <a:rPr lang="en-US" altLang="zh-TW" dirty="0">
                <a:solidFill>
                  <a:srgbClr val="FFFFFF"/>
                </a:solidFill>
                <a:latin typeface="Microsoft JhengHei UI" panose="020B0604030504040204" pitchFamily="34" charset="-120"/>
                <a:ea typeface="Microsoft JhengHei UI" panose="020B0604030504040204" pitchFamily="34" charset="-120"/>
              </a:rPr>
              <a:t>Aims of the review</a:t>
            </a:r>
            <a:endParaRPr lang="zh-TW" altLang="en-US" dirty="0">
              <a:solidFill>
                <a:srgbClr val="FFFFFF"/>
              </a:solidFill>
              <a:latin typeface="Microsoft JhengHei UI" panose="020B0604030504040204" pitchFamily="34" charset="-120"/>
              <a:ea typeface="Microsoft JhengHei UI" panose="020B0604030504040204" pitchFamily="34" charset="-120"/>
            </a:endParaRPr>
          </a:p>
        </p:txBody>
      </p:sp>
      <p:sp>
        <p:nvSpPr>
          <p:cNvPr id="3" name="內容版面配置區 2">
            <a:extLst>
              <a:ext uri="{FF2B5EF4-FFF2-40B4-BE49-F238E27FC236}">
                <a16:creationId xmlns:a16="http://schemas.microsoft.com/office/drawing/2014/main" id="{5487FEB3-C74C-4573-8D03-30A08505B3BB}"/>
              </a:ext>
            </a:extLst>
          </p:cNvPr>
          <p:cNvSpPr>
            <a:spLocks noGrp="1"/>
          </p:cNvSpPr>
          <p:nvPr>
            <p:ph idx="1"/>
          </p:nvPr>
        </p:nvSpPr>
        <p:spPr/>
        <p:txBody>
          <a:bodyPr/>
          <a:lstStyle/>
          <a:p>
            <a:r>
              <a:rPr lang="zh-TW" altLang="en-US" dirty="0"/>
              <a:t>本文章主要目的是系統性回顧關於學生參與對學校的健康促進影響的實證研究。</a:t>
            </a:r>
            <a:endParaRPr lang="en-US" altLang="zh-TW" dirty="0"/>
          </a:p>
          <a:p>
            <a:r>
              <a:rPr lang="zh-TW" altLang="en-US" dirty="0"/>
              <a:t>我們的目標專門聚焦在基於學校健康促進計畫上，學生在設計、規劃、實施和（或）評估的參與。因此，在這項研究我們專注於學生參與健康促進計劃，而不是學生參與在學校生活的其他方面。</a:t>
            </a:r>
            <a:endParaRPr lang="en-US" dirty="0"/>
          </a:p>
        </p:txBody>
      </p:sp>
    </p:spTree>
    <p:extLst>
      <p:ext uri="{BB962C8B-B14F-4D97-AF65-F5344CB8AC3E}">
        <p14:creationId xmlns:p14="http://schemas.microsoft.com/office/powerpoint/2010/main" val="2792795601"/>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730E490-C134-4782-9A2E-132DF0152BB1}"/>
              </a:ext>
            </a:extLst>
          </p:cNvPr>
          <p:cNvSpPr>
            <a:spLocks noGrp="1"/>
          </p:cNvSpPr>
          <p:nvPr>
            <p:ph type="title"/>
          </p:nvPr>
        </p:nvSpPr>
        <p:spPr>
          <a:xfrm>
            <a:off x="343677" y="5712643"/>
            <a:ext cx="10373429" cy="575035"/>
          </a:xfrm>
        </p:spPr>
        <p:txBody>
          <a:bodyPr>
            <a:normAutofit fontScale="90000"/>
          </a:bodyPr>
          <a:lstStyle/>
          <a:p>
            <a:r>
              <a:rPr lang="en-US" cap="none" dirty="0"/>
              <a:t>METHODS </a:t>
            </a:r>
            <a:br>
              <a:rPr lang="en-US" cap="none" dirty="0"/>
            </a:br>
            <a:r>
              <a:rPr lang="zh-TW" altLang="en-US" cap="none" dirty="0"/>
              <a:t>研究設計及其步驟：系統性回顧</a:t>
            </a:r>
            <a:endParaRPr lang="en-US" cap="none" dirty="0"/>
          </a:p>
        </p:txBody>
      </p:sp>
      <p:graphicFrame>
        <p:nvGraphicFramePr>
          <p:cNvPr id="4" name="內容版面配置區 3">
            <a:extLst>
              <a:ext uri="{FF2B5EF4-FFF2-40B4-BE49-F238E27FC236}">
                <a16:creationId xmlns:a16="http://schemas.microsoft.com/office/drawing/2014/main" id="{5F92A432-058D-40A6-9F02-44D47E3BDCB9}"/>
              </a:ext>
            </a:extLst>
          </p:cNvPr>
          <p:cNvGraphicFramePr>
            <a:graphicFrameLocks noGrp="1"/>
          </p:cNvGraphicFramePr>
          <p:nvPr>
            <p:ph idx="1"/>
            <p:extLst>
              <p:ext uri="{D42A27DB-BD31-4B8C-83A1-F6EECF244321}">
                <p14:modId xmlns:p14="http://schemas.microsoft.com/office/powerpoint/2010/main" val="315022987"/>
              </p:ext>
            </p:extLst>
          </p:nvPr>
        </p:nvGraphicFramePr>
        <p:xfrm>
          <a:off x="1311093" y="385450"/>
          <a:ext cx="9897377" cy="49904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 name="資料庫圖表 2">
            <a:extLst>
              <a:ext uri="{FF2B5EF4-FFF2-40B4-BE49-F238E27FC236}">
                <a16:creationId xmlns:a16="http://schemas.microsoft.com/office/drawing/2014/main" id="{24780F31-64CC-4D9D-B264-68FD18DDB073}"/>
              </a:ext>
            </a:extLst>
          </p:cNvPr>
          <p:cNvGraphicFramePr/>
          <p:nvPr>
            <p:extLst>
              <p:ext uri="{D42A27DB-BD31-4B8C-83A1-F6EECF244321}">
                <p14:modId xmlns:p14="http://schemas.microsoft.com/office/powerpoint/2010/main" val="830325540"/>
              </p:ext>
            </p:extLst>
          </p:nvPr>
        </p:nvGraphicFramePr>
        <p:xfrm>
          <a:off x="3992774" y="485829"/>
          <a:ext cx="8865387" cy="597336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494675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730E490-C134-4782-9A2E-132DF0152BB1}"/>
              </a:ext>
            </a:extLst>
          </p:cNvPr>
          <p:cNvSpPr>
            <a:spLocks noGrp="1"/>
          </p:cNvSpPr>
          <p:nvPr>
            <p:ph type="title"/>
          </p:nvPr>
        </p:nvSpPr>
        <p:spPr>
          <a:xfrm>
            <a:off x="909285" y="5897515"/>
            <a:ext cx="10373429" cy="575035"/>
          </a:xfrm>
        </p:spPr>
        <p:txBody>
          <a:bodyPr>
            <a:normAutofit fontScale="90000"/>
          </a:bodyPr>
          <a:lstStyle/>
          <a:p>
            <a:r>
              <a:rPr lang="en-US" cap="none" dirty="0"/>
              <a:t>METHODS </a:t>
            </a:r>
            <a:br>
              <a:rPr lang="en-US" cap="none" dirty="0"/>
            </a:br>
            <a:r>
              <a:rPr lang="en-US" sz="3100" cap="none" dirty="0"/>
              <a:t>Working definitions  </a:t>
            </a:r>
            <a:endParaRPr lang="en-US" cap="none" dirty="0"/>
          </a:p>
        </p:txBody>
      </p:sp>
      <p:graphicFrame>
        <p:nvGraphicFramePr>
          <p:cNvPr id="4" name="內容版面配置區 3">
            <a:extLst>
              <a:ext uri="{FF2B5EF4-FFF2-40B4-BE49-F238E27FC236}">
                <a16:creationId xmlns:a16="http://schemas.microsoft.com/office/drawing/2014/main" id="{5F92A432-058D-40A6-9F02-44D47E3BDCB9}"/>
              </a:ext>
            </a:extLst>
          </p:cNvPr>
          <p:cNvGraphicFramePr>
            <a:graphicFrameLocks noGrp="1"/>
          </p:cNvGraphicFramePr>
          <p:nvPr>
            <p:ph idx="1"/>
            <p:extLst/>
          </p:nvPr>
        </p:nvGraphicFramePr>
        <p:xfrm>
          <a:off x="1311093" y="385450"/>
          <a:ext cx="9897377" cy="49904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09326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730E490-C134-4782-9A2E-132DF0152BB1}"/>
              </a:ext>
            </a:extLst>
          </p:cNvPr>
          <p:cNvSpPr>
            <a:spLocks noGrp="1"/>
          </p:cNvSpPr>
          <p:nvPr>
            <p:ph type="title"/>
          </p:nvPr>
        </p:nvSpPr>
        <p:spPr>
          <a:xfrm>
            <a:off x="909285" y="5897515"/>
            <a:ext cx="10373429" cy="575035"/>
          </a:xfrm>
        </p:spPr>
        <p:txBody>
          <a:bodyPr>
            <a:normAutofit fontScale="90000"/>
          </a:bodyPr>
          <a:lstStyle/>
          <a:p>
            <a:r>
              <a:rPr lang="en-US" cap="none" dirty="0"/>
              <a:t>METHODS </a:t>
            </a:r>
            <a:br>
              <a:rPr lang="en-US" cap="none" dirty="0"/>
            </a:br>
            <a:r>
              <a:rPr lang="en-US" sz="3100" cap="none" dirty="0"/>
              <a:t>Literature search</a:t>
            </a:r>
            <a:endParaRPr lang="en-US" cap="none" dirty="0"/>
          </a:p>
        </p:txBody>
      </p:sp>
      <p:graphicFrame>
        <p:nvGraphicFramePr>
          <p:cNvPr id="4" name="內容版面配置區 3">
            <a:extLst>
              <a:ext uri="{FF2B5EF4-FFF2-40B4-BE49-F238E27FC236}">
                <a16:creationId xmlns:a16="http://schemas.microsoft.com/office/drawing/2014/main" id="{5F92A432-058D-40A6-9F02-44D47E3BDCB9}"/>
              </a:ext>
            </a:extLst>
          </p:cNvPr>
          <p:cNvGraphicFramePr>
            <a:graphicFrameLocks noGrp="1"/>
          </p:cNvGraphicFramePr>
          <p:nvPr>
            <p:ph idx="1"/>
            <p:extLst>
              <p:ext uri="{D42A27DB-BD31-4B8C-83A1-F6EECF244321}">
                <p14:modId xmlns:p14="http://schemas.microsoft.com/office/powerpoint/2010/main" val="3586542221"/>
              </p:ext>
            </p:extLst>
          </p:nvPr>
        </p:nvGraphicFramePr>
        <p:xfrm>
          <a:off x="990582" y="166018"/>
          <a:ext cx="10210833" cy="53085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991162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730E490-C134-4782-9A2E-132DF0152BB1}"/>
              </a:ext>
            </a:extLst>
          </p:cNvPr>
          <p:cNvSpPr>
            <a:spLocks noGrp="1"/>
          </p:cNvSpPr>
          <p:nvPr>
            <p:ph type="title"/>
          </p:nvPr>
        </p:nvSpPr>
        <p:spPr>
          <a:xfrm>
            <a:off x="909285" y="5897515"/>
            <a:ext cx="10373429" cy="575035"/>
          </a:xfrm>
        </p:spPr>
        <p:txBody>
          <a:bodyPr>
            <a:normAutofit fontScale="90000"/>
          </a:bodyPr>
          <a:lstStyle/>
          <a:p>
            <a:r>
              <a:rPr lang="en-US" cap="none" dirty="0"/>
              <a:t>METHODS </a:t>
            </a:r>
            <a:br>
              <a:rPr lang="en-US" cap="none" dirty="0"/>
            </a:br>
            <a:r>
              <a:rPr lang="en-US" sz="3100" cap="none" dirty="0"/>
              <a:t>Study selection criteria and procedures</a:t>
            </a:r>
            <a:endParaRPr lang="en-US" cap="none" dirty="0"/>
          </a:p>
        </p:txBody>
      </p:sp>
      <p:graphicFrame>
        <p:nvGraphicFramePr>
          <p:cNvPr id="4" name="內容版面配置區 3">
            <a:extLst>
              <a:ext uri="{FF2B5EF4-FFF2-40B4-BE49-F238E27FC236}">
                <a16:creationId xmlns:a16="http://schemas.microsoft.com/office/drawing/2014/main" id="{5F92A432-058D-40A6-9F02-44D47E3BDCB9}"/>
              </a:ext>
            </a:extLst>
          </p:cNvPr>
          <p:cNvGraphicFramePr>
            <a:graphicFrameLocks noGrp="1"/>
          </p:cNvGraphicFramePr>
          <p:nvPr>
            <p:ph idx="1"/>
            <p:extLst>
              <p:ext uri="{D42A27DB-BD31-4B8C-83A1-F6EECF244321}">
                <p14:modId xmlns:p14="http://schemas.microsoft.com/office/powerpoint/2010/main" val="156339645"/>
              </p:ext>
            </p:extLst>
          </p:nvPr>
        </p:nvGraphicFramePr>
        <p:xfrm>
          <a:off x="1829568" y="741054"/>
          <a:ext cx="8926416" cy="42645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738760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730E490-C134-4782-9A2E-132DF0152BB1}"/>
              </a:ext>
            </a:extLst>
          </p:cNvPr>
          <p:cNvSpPr>
            <a:spLocks noGrp="1"/>
          </p:cNvSpPr>
          <p:nvPr>
            <p:ph type="title"/>
          </p:nvPr>
        </p:nvSpPr>
        <p:spPr>
          <a:xfrm>
            <a:off x="1248651" y="5671271"/>
            <a:ext cx="10373429" cy="575035"/>
          </a:xfrm>
        </p:spPr>
        <p:txBody>
          <a:bodyPr>
            <a:normAutofit fontScale="90000"/>
          </a:bodyPr>
          <a:lstStyle/>
          <a:p>
            <a:r>
              <a:rPr lang="en-US" cap="none" dirty="0"/>
              <a:t>METHODS </a:t>
            </a:r>
            <a:br>
              <a:rPr lang="en-US" cap="none" dirty="0"/>
            </a:br>
            <a:r>
              <a:rPr lang="en-US" sz="3100" cap="none" dirty="0"/>
              <a:t>Data extraction and study quality appraisal </a:t>
            </a:r>
            <a:r>
              <a:rPr lang="zh-TW" altLang="en-US" sz="3100" cap="none" dirty="0"/>
              <a:t>＆ </a:t>
            </a:r>
            <a:r>
              <a:rPr lang="en-US" altLang="zh-TW" sz="3100" cap="none" dirty="0"/>
              <a:t>Data analyses</a:t>
            </a:r>
            <a:endParaRPr lang="en-US" cap="none" dirty="0"/>
          </a:p>
        </p:txBody>
      </p:sp>
      <p:graphicFrame>
        <p:nvGraphicFramePr>
          <p:cNvPr id="4" name="內容版面配置區 3">
            <a:extLst>
              <a:ext uri="{FF2B5EF4-FFF2-40B4-BE49-F238E27FC236}">
                <a16:creationId xmlns:a16="http://schemas.microsoft.com/office/drawing/2014/main" id="{5F92A432-058D-40A6-9F02-44D47E3BDCB9}"/>
              </a:ext>
            </a:extLst>
          </p:cNvPr>
          <p:cNvGraphicFramePr>
            <a:graphicFrameLocks noGrp="1"/>
          </p:cNvGraphicFramePr>
          <p:nvPr>
            <p:ph idx="1"/>
            <p:extLst>
              <p:ext uri="{D42A27DB-BD31-4B8C-83A1-F6EECF244321}">
                <p14:modId xmlns:p14="http://schemas.microsoft.com/office/powerpoint/2010/main" val="2441131282"/>
              </p:ext>
            </p:extLst>
          </p:nvPr>
        </p:nvGraphicFramePr>
        <p:xfrm>
          <a:off x="1829568" y="741054"/>
          <a:ext cx="8926416" cy="42645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56405073"/>
      </p:ext>
    </p:extLst>
  </p:cSld>
  <p:clrMapOvr>
    <a:masterClrMapping/>
  </p:clrMapOvr>
</p:sld>
</file>

<file path=ppt/theme/theme1.xml><?xml version="1.0" encoding="utf-8"?>
<a:theme xmlns:a="http://schemas.openxmlformats.org/drawingml/2006/main" name="配量">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1c2eb7a32e66fb6e4260f3771546a5e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04e1f6479c48b08974ba73b5ca973489"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2CC082E-8DE3-449F-B604-FF5FA628FBDC}">
  <ds:schemaRefs>
    <ds:schemaRef ds:uri="http://schemas.microsoft.com/sharepoint/v3/contenttype/forms"/>
  </ds:schemaRefs>
</ds:datastoreItem>
</file>

<file path=customXml/itemProps2.xml><?xml version="1.0" encoding="utf-8"?>
<ds:datastoreItem xmlns:ds="http://schemas.openxmlformats.org/officeDocument/2006/customXml" ds:itemID="{DFE76448-B9B5-444F-ABF0-3E2949E5B924}">
  <ds:schemaRefs>
    <ds:schemaRef ds:uri="http://schemas.microsoft.com/office/2006/metadata/properties"/>
    <ds:schemaRef ds:uri="http://schemas.microsoft.com/office/infopath/2007/PartnerControls"/>
    <ds:schemaRef ds:uri="http://purl.org/dc/elements/1.1/"/>
    <ds:schemaRef ds:uri="http://schemas.microsoft.com/office/2006/documentManagement/types"/>
    <ds:schemaRef ds:uri="http://www.w3.org/XML/1998/namespace"/>
    <ds:schemaRef ds:uri="16c05727-aa75-4e4a-9b5f-8a80a1165891"/>
    <ds:schemaRef ds:uri="http://schemas.openxmlformats.org/package/2006/metadata/core-properties"/>
    <ds:schemaRef ds:uri="71af3243-3dd4-4a8d-8c0d-dd76da1f02a5"/>
    <ds:schemaRef ds:uri="http://purl.org/dc/dcmitype/"/>
    <ds:schemaRef ds:uri="http://purl.org/dc/terms/"/>
  </ds:schemaRefs>
</ds:datastoreItem>
</file>

<file path=customXml/itemProps3.xml><?xml version="1.0" encoding="utf-8"?>
<ds:datastoreItem xmlns:ds="http://schemas.openxmlformats.org/officeDocument/2006/customXml" ds:itemID="{6FA93B6D-1597-4D86-B6EB-52CA39D989F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切割研究設計</Template>
  <TotalTime>0</TotalTime>
  <Words>2230</Words>
  <Application>Microsoft Office PowerPoint</Application>
  <PresentationFormat>寬螢幕</PresentationFormat>
  <Paragraphs>122</Paragraphs>
  <Slides>18</Slides>
  <Notes>6</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18</vt:i4>
      </vt:variant>
    </vt:vector>
  </HeadingPairs>
  <TitlesOfParts>
    <vt:vector size="25" baseType="lpstr">
      <vt:lpstr>Microsoft JhengHei UI</vt:lpstr>
      <vt:lpstr>Arial</vt:lpstr>
      <vt:lpstr>Franklin Gothic Book</vt:lpstr>
      <vt:lpstr>Wingdings</vt:lpstr>
      <vt:lpstr>Wingdings 3</vt:lpstr>
      <vt:lpstr>微軟正黑體</vt:lpstr>
      <vt:lpstr>配量</vt:lpstr>
      <vt:lpstr>Effects of student participation in school health promotion: a systematic review</vt:lpstr>
      <vt:lpstr>Overview</vt:lpstr>
      <vt:lpstr>Introduction </vt:lpstr>
      <vt:lpstr>Aims of the review</vt:lpstr>
      <vt:lpstr>METHODS  研究設計及其步驟：系統性回顧</vt:lpstr>
      <vt:lpstr>METHODS  Working definitions  </vt:lpstr>
      <vt:lpstr>METHODS  Literature search</vt:lpstr>
      <vt:lpstr>METHODS  Study selection criteria and procedures</vt:lpstr>
      <vt:lpstr>METHODS  Data extraction and study quality appraisal ＆ Data analyses</vt:lpstr>
      <vt:lpstr>RESULTS Effects of student participation 學生參與的影響可歸納成7項類別</vt:lpstr>
      <vt:lpstr>RESULTS Effects of student participation 1. Personal effects on students 對學生的個人影響 </vt:lpstr>
      <vt:lpstr>RESULTS Effects of student participation 第1項之外的其他6項類別</vt:lpstr>
      <vt:lpstr>DISCUSSION</vt:lpstr>
      <vt:lpstr>CONCLUSIONS</vt:lpstr>
      <vt:lpstr>IMPLICATIONS</vt:lpstr>
      <vt:lpstr>學生參與之影響示意圖（***自製）</vt:lpstr>
      <vt:lpstr>我們可以怎麼做？ （***不代表導讀作者立場）</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2020-06-11T14:57:04Z</dcterms:created>
  <dcterms:modified xsi:type="dcterms:W3CDTF">2020-06-28T02:56:56Z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