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777" r:id="rId4"/>
  </p:sldMasterIdLst>
  <p:notesMasterIdLst>
    <p:notesMasterId r:id="rId25"/>
  </p:notesMasterIdLst>
  <p:handoutMasterIdLst>
    <p:handoutMasterId r:id="rId26"/>
  </p:handoutMasterIdLst>
  <p:sldIdLst>
    <p:sldId id="256" r:id="rId5"/>
    <p:sldId id="267" r:id="rId6"/>
    <p:sldId id="262" r:id="rId7"/>
    <p:sldId id="269" r:id="rId8"/>
    <p:sldId id="271" r:id="rId9"/>
    <p:sldId id="273" r:id="rId10"/>
    <p:sldId id="274" r:id="rId11"/>
    <p:sldId id="275" r:id="rId12"/>
    <p:sldId id="276" r:id="rId13"/>
    <p:sldId id="277" r:id="rId14"/>
    <p:sldId id="278" r:id="rId15"/>
    <p:sldId id="279" r:id="rId16"/>
    <p:sldId id="282" r:id="rId17"/>
    <p:sldId id="281" r:id="rId18"/>
    <p:sldId id="283" r:id="rId19"/>
    <p:sldId id="284" r:id="rId20"/>
    <p:sldId id="286" r:id="rId21"/>
    <p:sldId id="287" r:id="rId22"/>
    <p:sldId id="285" r:id="rId23"/>
    <p:sldId id="2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FFFFCC"/>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5894" autoAdjust="0"/>
  </p:normalViewPr>
  <p:slideViewPr>
    <p:cSldViewPr snapToGrid="0">
      <p:cViewPr varScale="1">
        <p:scale>
          <a:sx n="68" d="100"/>
          <a:sy n="68" d="100"/>
        </p:scale>
        <p:origin x="616" y="40"/>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394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23686-56D6-4482-B4E3-3F9784E88994}" type="doc">
      <dgm:prSet loTypeId="urn:microsoft.com/office/officeart/2005/8/layout/list1" loCatId="list" qsTypeId="urn:microsoft.com/office/officeart/2005/8/quickstyle/3d3" qsCatId="3D" csTypeId="urn:microsoft.com/office/officeart/2005/8/colors/accent0_1" csCatId="mainScheme" phldr="1"/>
      <dgm:spPr/>
      <dgm:t>
        <a:bodyPr rtlCol="0"/>
        <a:lstStyle/>
        <a:p>
          <a:pPr rtl="0"/>
          <a:endParaRPr lang="en-US"/>
        </a:p>
      </dgm:t>
    </dgm:pt>
    <dgm:pt modelId="{666F1301-07F7-4F1E-88B9-30CCDFF34C22}">
      <dgm:prSet phldrT="[Text]" custT="1"/>
      <dgm:spPr/>
      <dgm:t>
        <a:bodyPr rtlCol="0"/>
        <a:lstStyle/>
        <a:p>
          <a:r>
            <a:rPr lang="en-US" altLang="zh-TW" sz="2000" kern="1200" noProof="0" dirty="0">
              <a:latin typeface="+mn-lt"/>
              <a:ea typeface="Microsoft JhengHei UI" panose="020B0604030504040204" pitchFamily="34" charset="-120"/>
              <a:cs typeface="+mn-cs"/>
            </a:rPr>
            <a:t>01. OBJECTIVES</a:t>
          </a:r>
          <a:endParaRPr lang="zh-TW" altLang="en-US" sz="2000" kern="1200" noProof="0" dirty="0">
            <a:latin typeface="+mn-lt"/>
            <a:ea typeface="Microsoft JhengHei UI" panose="020B0604030504040204" pitchFamily="34" charset="-120"/>
            <a:cs typeface="+mn-cs"/>
          </a:endParaRPr>
        </a:p>
      </dgm:t>
    </dgm:pt>
    <dgm:pt modelId="{48B1B5E3-336B-4618-B3E0-EEC37F417F42}" type="parTrans" cxnId="{70BD86B9-A297-4D90-B59D-12F1AB3DD124}">
      <dgm:prSet/>
      <dgm:spPr/>
      <dgm:t>
        <a:bodyPr rtlCol="0"/>
        <a:lstStyle/>
        <a:p>
          <a:pPr rtl="0"/>
          <a:endParaRPr lang="zh-TW" altLang="en-US" noProof="0" dirty="0">
            <a:latin typeface="Microsoft JhengHei UI" panose="020B0604030504040204" pitchFamily="34" charset="-120"/>
            <a:ea typeface="Microsoft JhengHei UI" panose="020B0604030504040204" pitchFamily="34" charset="-120"/>
          </a:endParaRPr>
        </a:p>
      </dgm:t>
    </dgm:pt>
    <dgm:pt modelId="{1CCA38C8-B866-440C-8B7A-A6514DD31A53}" type="sibTrans" cxnId="{70BD86B9-A297-4D90-B59D-12F1AB3DD124}">
      <dgm:prSet/>
      <dgm:spPr/>
      <dgm:t>
        <a:bodyPr rtlCol="0"/>
        <a:lstStyle/>
        <a:p>
          <a:pPr rtl="0"/>
          <a:endParaRPr lang="zh-TW" altLang="en-US" noProof="0" dirty="0">
            <a:latin typeface="Microsoft JhengHei UI" panose="020B0604030504040204" pitchFamily="34" charset="-120"/>
            <a:ea typeface="Microsoft JhengHei UI" panose="020B0604030504040204" pitchFamily="34" charset="-120"/>
          </a:endParaRPr>
        </a:p>
      </dgm:t>
    </dgm:pt>
    <dgm:pt modelId="{CB88D0C4-6C39-4629-9DEF-57288A3EBE4C}">
      <dgm:prSet phldrT="[Text]" custT="1"/>
      <dgm:spPr/>
      <dgm:t>
        <a:bodyPr rtlCol="0"/>
        <a:lstStyle/>
        <a:p>
          <a:r>
            <a:rPr lang="en-US" altLang="zh-TW" sz="2000" noProof="0" dirty="0">
              <a:latin typeface="+mn-lt"/>
              <a:ea typeface="Microsoft JhengHei UI" panose="020B0604030504040204" pitchFamily="34" charset="-120"/>
            </a:rPr>
            <a:t>02. SETTING THE STAGE</a:t>
          </a:r>
          <a:endParaRPr lang="zh-TW" altLang="en-US" sz="2000" noProof="0" dirty="0">
            <a:latin typeface="+mn-lt"/>
            <a:ea typeface="Microsoft JhengHei UI" panose="020B0604030504040204" pitchFamily="34" charset="-120"/>
          </a:endParaRPr>
        </a:p>
      </dgm:t>
    </dgm:pt>
    <dgm:pt modelId="{1A5BA4AE-234F-486F-B65A-ABB37EC6EDAF}" type="parTrans" cxnId="{7B18691A-FAB3-4686-A97D-DF2644B3F9A6}">
      <dgm:prSet/>
      <dgm:spPr/>
      <dgm:t>
        <a:bodyPr rtlCol="0"/>
        <a:lstStyle/>
        <a:p>
          <a:pPr rtl="0"/>
          <a:endParaRPr lang="zh-TW" altLang="en-US" noProof="0" dirty="0">
            <a:latin typeface="Microsoft JhengHei UI" panose="020B0604030504040204" pitchFamily="34" charset="-120"/>
            <a:ea typeface="Microsoft JhengHei UI" panose="020B0604030504040204" pitchFamily="34" charset="-120"/>
          </a:endParaRPr>
        </a:p>
      </dgm:t>
    </dgm:pt>
    <dgm:pt modelId="{7ADFA01E-1246-464F-8347-8DA3C53B199C}" type="sibTrans" cxnId="{7B18691A-FAB3-4686-A97D-DF2644B3F9A6}">
      <dgm:prSet/>
      <dgm:spPr/>
      <dgm:t>
        <a:bodyPr rtlCol="0"/>
        <a:lstStyle/>
        <a:p>
          <a:pPr rtl="0"/>
          <a:endParaRPr lang="zh-TW" altLang="en-US" noProof="0" dirty="0">
            <a:latin typeface="Microsoft JhengHei UI" panose="020B0604030504040204" pitchFamily="34" charset="-120"/>
            <a:ea typeface="Microsoft JhengHei UI" panose="020B0604030504040204" pitchFamily="34" charset="-120"/>
          </a:endParaRPr>
        </a:p>
      </dgm:t>
    </dgm:pt>
    <dgm:pt modelId="{07DC5EEB-1654-4ECB-A96A-EED4BE9D4BB4}">
      <dgm:prSet phldrT="[Text]" custT="1"/>
      <dgm:spPr/>
      <dgm:t>
        <a:bodyPr rtlCol="0"/>
        <a:lstStyle/>
        <a:p>
          <a:r>
            <a:rPr lang="en-US" altLang="en-US" sz="2000" b="0" noProof="0">
              <a:latin typeface="+mn-lt"/>
              <a:ea typeface="Microsoft JhengHei UI" panose="020B0604030504040204" pitchFamily="34" charset="-120"/>
            </a:rPr>
            <a:t>03. PLACES</a:t>
          </a:r>
          <a:endParaRPr lang="zh-TW" altLang="en-US" sz="2000" b="0" noProof="0" dirty="0">
            <a:latin typeface="+mn-lt"/>
            <a:ea typeface="Microsoft JhengHei UI" panose="020B0604030504040204" pitchFamily="34" charset="-120"/>
          </a:endParaRPr>
        </a:p>
      </dgm:t>
    </dgm:pt>
    <dgm:pt modelId="{42EB8256-925E-4B15-B238-A97EE64E9CC8}" type="sibTrans" cxnId="{A3496BEC-7D4E-41F2-B6B2-38A84003D33E}">
      <dgm:prSet/>
      <dgm:spPr/>
      <dgm:t>
        <a:bodyPr rtlCol="0"/>
        <a:lstStyle/>
        <a:p>
          <a:pPr rtl="0"/>
          <a:endParaRPr lang="zh-TW" altLang="en-US" noProof="0" dirty="0">
            <a:latin typeface="Microsoft JhengHei UI" panose="020B0604030504040204" pitchFamily="34" charset="-120"/>
            <a:ea typeface="Microsoft JhengHei UI" panose="020B0604030504040204" pitchFamily="34" charset="-120"/>
          </a:endParaRPr>
        </a:p>
      </dgm:t>
    </dgm:pt>
    <dgm:pt modelId="{0B98E39A-7037-46A6-8799-DDA1D4C4A2D3}" type="parTrans" cxnId="{A3496BEC-7D4E-41F2-B6B2-38A84003D33E}">
      <dgm:prSet/>
      <dgm:spPr/>
      <dgm:t>
        <a:bodyPr rtlCol="0"/>
        <a:lstStyle/>
        <a:p>
          <a:pPr rtl="0"/>
          <a:endParaRPr lang="zh-TW" altLang="en-US" noProof="0" dirty="0">
            <a:latin typeface="Microsoft JhengHei UI" panose="020B0604030504040204" pitchFamily="34" charset="-120"/>
            <a:ea typeface="Microsoft JhengHei UI" panose="020B0604030504040204" pitchFamily="34" charset="-120"/>
          </a:endParaRPr>
        </a:p>
      </dgm:t>
    </dgm:pt>
    <dgm:pt modelId="{9CB0DF5E-E8F0-4F32-9952-1F97CCD89102}">
      <dgm:prSet custT="1"/>
      <dgm:spPr/>
      <dgm:t>
        <a:bodyPr/>
        <a:lstStyle/>
        <a:p>
          <a:r>
            <a:rPr lang="en-US" altLang="zh-TW" sz="2000" dirty="0"/>
            <a:t>05. PARTNERSHIPS AND COMMUNITY</a:t>
          </a:r>
          <a:endParaRPr lang="en-US" sz="2000" dirty="0"/>
        </a:p>
      </dgm:t>
    </dgm:pt>
    <dgm:pt modelId="{888E4A34-4C15-4FAB-882D-C8475AD8B20D}" type="parTrans" cxnId="{5880CE07-2423-4A22-B9C0-95FCEC0E3C92}">
      <dgm:prSet/>
      <dgm:spPr/>
      <dgm:t>
        <a:bodyPr/>
        <a:lstStyle/>
        <a:p>
          <a:endParaRPr lang="zh-TW" altLang="en-US"/>
        </a:p>
      </dgm:t>
    </dgm:pt>
    <dgm:pt modelId="{2F9FA700-1173-4A23-A484-4A50B3EB7166}" type="sibTrans" cxnId="{5880CE07-2423-4A22-B9C0-95FCEC0E3C92}">
      <dgm:prSet/>
      <dgm:spPr/>
      <dgm:t>
        <a:bodyPr/>
        <a:lstStyle/>
        <a:p>
          <a:endParaRPr lang="zh-TW" altLang="en-US"/>
        </a:p>
      </dgm:t>
    </dgm:pt>
    <dgm:pt modelId="{24C85AB0-ADC0-434E-9AA7-606043A4CF24}">
      <dgm:prSet custT="1"/>
      <dgm:spPr/>
      <dgm:t>
        <a:bodyPr/>
        <a:lstStyle/>
        <a:p>
          <a:r>
            <a:rPr lang="en-US" altLang="en-US" sz="2000" dirty="0"/>
            <a:t>06. REFLECTIONS</a:t>
          </a:r>
          <a:endParaRPr lang="zh-TW" altLang="en-US" sz="2000" dirty="0"/>
        </a:p>
      </dgm:t>
    </dgm:pt>
    <dgm:pt modelId="{2E009A8F-F285-4B22-ADF1-DDD0975B88DE}" type="parTrans" cxnId="{0D81D12B-66D0-4E82-AFC9-B0F9FF736F7D}">
      <dgm:prSet/>
      <dgm:spPr/>
      <dgm:t>
        <a:bodyPr/>
        <a:lstStyle/>
        <a:p>
          <a:endParaRPr lang="zh-TW" altLang="en-US"/>
        </a:p>
      </dgm:t>
    </dgm:pt>
    <dgm:pt modelId="{1C6AC8DE-F9F0-491C-8DBF-4231FFD08BDB}" type="sibTrans" cxnId="{0D81D12B-66D0-4E82-AFC9-B0F9FF736F7D}">
      <dgm:prSet/>
      <dgm:spPr/>
      <dgm:t>
        <a:bodyPr/>
        <a:lstStyle/>
        <a:p>
          <a:endParaRPr lang="zh-TW" altLang="en-US"/>
        </a:p>
      </dgm:t>
    </dgm:pt>
    <dgm:pt modelId="{47583AAB-4C1E-4137-9C84-6D2C24031007}">
      <dgm:prSet phldrT="[Text]" custT="1"/>
      <dgm:spPr/>
      <dgm:t>
        <a:bodyPr rtlCol="0"/>
        <a:lstStyle/>
        <a:p>
          <a:r>
            <a:rPr lang="en-US" altLang="zh-TW" sz="2000"/>
            <a:t>04. PEOPLE</a:t>
          </a:r>
          <a:endParaRPr lang="zh-TW" altLang="en-US" sz="2000" b="0" noProof="0" dirty="0">
            <a:latin typeface="+mn-lt"/>
            <a:ea typeface="Microsoft JhengHei UI" panose="020B0604030504040204" pitchFamily="34" charset="-120"/>
          </a:endParaRPr>
        </a:p>
      </dgm:t>
    </dgm:pt>
    <dgm:pt modelId="{4A8045BF-5EBD-41F8-9C72-16F4DCC49344}" type="parTrans" cxnId="{68A6062D-C5F9-4CA1-96AE-F65A00B5D0E8}">
      <dgm:prSet/>
      <dgm:spPr/>
      <dgm:t>
        <a:bodyPr/>
        <a:lstStyle/>
        <a:p>
          <a:endParaRPr lang="zh-TW" altLang="en-US"/>
        </a:p>
      </dgm:t>
    </dgm:pt>
    <dgm:pt modelId="{55B84163-4E24-48BB-93AC-9C4F4171765A}" type="sibTrans" cxnId="{68A6062D-C5F9-4CA1-96AE-F65A00B5D0E8}">
      <dgm:prSet/>
      <dgm:spPr/>
      <dgm:t>
        <a:bodyPr/>
        <a:lstStyle/>
        <a:p>
          <a:endParaRPr lang="zh-TW" altLang="en-US"/>
        </a:p>
      </dgm:t>
    </dgm:pt>
    <dgm:pt modelId="{27916C19-65C9-4EF5-AD03-955924DB2170}" type="pres">
      <dgm:prSet presAssocID="{1EC23686-56D6-4482-B4E3-3F9784E88994}" presName="linear" presStyleCnt="0">
        <dgm:presLayoutVars>
          <dgm:dir/>
          <dgm:animLvl val="lvl"/>
          <dgm:resizeHandles val="exact"/>
        </dgm:presLayoutVars>
      </dgm:prSet>
      <dgm:spPr/>
    </dgm:pt>
    <dgm:pt modelId="{BF05CE5B-2955-4ABC-AB9B-47A56D956CF2}" type="pres">
      <dgm:prSet presAssocID="{666F1301-07F7-4F1E-88B9-30CCDFF34C22}" presName="parentLin" presStyleCnt="0"/>
      <dgm:spPr/>
    </dgm:pt>
    <dgm:pt modelId="{595099EB-770C-47AF-810C-B19FB31BCAB0}" type="pres">
      <dgm:prSet presAssocID="{666F1301-07F7-4F1E-88B9-30CCDFF34C22}" presName="parentLeftMargin" presStyleLbl="node1" presStyleIdx="0" presStyleCnt="6"/>
      <dgm:spPr/>
    </dgm:pt>
    <dgm:pt modelId="{01A2632E-881C-493F-9E10-988DB9671769}" type="pres">
      <dgm:prSet presAssocID="{666F1301-07F7-4F1E-88B9-30CCDFF34C22}" presName="parentText" presStyleLbl="node1" presStyleIdx="0" presStyleCnt="6">
        <dgm:presLayoutVars>
          <dgm:chMax val="0"/>
          <dgm:bulletEnabled val="1"/>
        </dgm:presLayoutVars>
      </dgm:prSet>
      <dgm:spPr/>
    </dgm:pt>
    <dgm:pt modelId="{BCD8194D-6E78-476A-A479-9D4BA468030F}" type="pres">
      <dgm:prSet presAssocID="{666F1301-07F7-4F1E-88B9-30CCDFF34C22}" presName="negativeSpace" presStyleCnt="0"/>
      <dgm:spPr/>
    </dgm:pt>
    <dgm:pt modelId="{329D21C3-7FE5-44CC-94A4-EA729DCEE51F}" type="pres">
      <dgm:prSet presAssocID="{666F1301-07F7-4F1E-88B9-30CCDFF34C22}" presName="childText" presStyleLbl="conFgAcc1" presStyleIdx="0" presStyleCnt="6">
        <dgm:presLayoutVars>
          <dgm:bulletEnabled val="1"/>
        </dgm:presLayoutVars>
      </dgm:prSet>
      <dgm:spPr/>
    </dgm:pt>
    <dgm:pt modelId="{17069E82-4BCB-446E-9681-DA88453F8A1B}" type="pres">
      <dgm:prSet presAssocID="{1CCA38C8-B866-440C-8B7A-A6514DD31A53}" presName="spaceBetweenRectangles" presStyleCnt="0"/>
      <dgm:spPr/>
    </dgm:pt>
    <dgm:pt modelId="{3167C47D-E9F8-41B1-A48C-C376EA606DC1}" type="pres">
      <dgm:prSet presAssocID="{CB88D0C4-6C39-4629-9DEF-57288A3EBE4C}" presName="parentLin" presStyleCnt="0"/>
      <dgm:spPr/>
    </dgm:pt>
    <dgm:pt modelId="{E84CDD5B-EDD6-4023-B515-7ADE8F3D4E5F}" type="pres">
      <dgm:prSet presAssocID="{CB88D0C4-6C39-4629-9DEF-57288A3EBE4C}" presName="parentLeftMargin" presStyleLbl="node1" presStyleIdx="0" presStyleCnt="6"/>
      <dgm:spPr/>
    </dgm:pt>
    <dgm:pt modelId="{D65F361D-2AA2-4A07-A0F0-B7B63C8BBB8E}" type="pres">
      <dgm:prSet presAssocID="{CB88D0C4-6C39-4629-9DEF-57288A3EBE4C}" presName="parentText" presStyleLbl="node1" presStyleIdx="1" presStyleCnt="6">
        <dgm:presLayoutVars>
          <dgm:chMax val="0"/>
          <dgm:bulletEnabled val="1"/>
        </dgm:presLayoutVars>
      </dgm:prSet>
      <dgm:spPr/>
    </dgm:pt>
    <dgm:pt modelId="{CA083CA0-7939-4DC8-8839-E3818E6D29D2}" type="pres">
      <dgm:prSet presAssocID="{CB88D0C4-6C39-4629-9DEF-57288A3EBE4C}" presName="negativeSpace" presStyleCnt="0"/>
      <dgm:spPr/>
    </dgm:pt>
    <dgm:pt modelId="{6D2038A6-25D3-474B-8AAD-E87DA4BCBA04}" type="pres">
      <dgm:prSet presAssocID="{CB88D0C4-6C39-4629-9DEF-57288A3EBE4C}" presName="childText" presStyleLbl="conFgAcc1" presStyleIdx="1" presStyleCnt="6">
        <dgm:presLayoutVars>
          <dgm:bulletEnabled val="1"/>
        </dgm:presLayoutVars>
      </dgm:prSet>
      <dgm:spPr/>
    </dgm:pt>
    <dgm:pt modelId="{0827F860-78E4-4B14-8D47-6B97FCC0F131}" type="pres">
      <dgm:prSet presAssocID="{7ADFA01E-1246-464F-8347-8DA3C53B199C}" presName="spaceBetweenRectangles" presStyleCnt="0"/>
      <dgm:spPr/>
    </dgm:pt>
    <dgm:pt modelId="{A8A5C2D0-A267-4E69-B0C1-DE4FCD513E3F}" type="pres">
      <dgm:prSet presAssocID="{07DC5EEB-1654-4ECB-A96A-EED4BE9D4BB4}" presName="parentLin" presStyleCnt="0"/>
      <dgm:spPr/>
    </dgm:pt>
    <dgm:pt modelId="{9741DB81-5624-4C83-9B19-7E63286BD107}" type="pres">
      <dgm:prSet presAssocID="{07DC5EEB-1654-4ECB-A96A-EED4BE9D4BB4}" presName="parentLeftMargin" presStyleLbl="node1" presStyleIdx="1" presStyleCnt="6"/>
      <dgm:spPr/>
    </dgm:pt>
    <dgm:pt modelId="{774A1A62-8508-4A54-BC42-EC455E04F402}" type="pres">
      <dgm:prSet presAssocID="{07DC5EEB-1654-4ECB-A96A-EED4BE9D4BB4}" presName="parentText" presStyleLbl="node1" presStyleIdx="2" presStyleCnt="6">
        <dgm:presLayoutVars>
          <dgm:chMax val="0"/>
          <dgm:bulletEnabled val="1"/>
        </dgm:presLayoutVars>
      </dgm:prSet>
      <dgm:spPr/>
    </dgm:pt>
    <dgm:pt modelId="{5D259BB0-22C6-4B73-9F0A-8C43E9D12CAB}" type="pres">
      <dgm:prSet presAssocID="{07DC5EEB-1654-4ECB-A96A-EED4BE9D4BB4}" presName="negativeSpace" presStyleCnt="0"/>
      <dgm:spPr/>
    </dgm:pt>
    <dgm:pt modelId="{E9ED85F0-D680-4732-9260-56A2FD411D0B}" type="pres">
      <dgm:prSet presAssocID="{07DC5EEB-1654-4ECB-A96A-EED4BE9D4BB4}" presName="childText" presStyleLbl="conFgAcc1" presStyleIdx="2" presStyleCnt="6">
        <dgm:presLayoutVars>
          <dgm:bulletEnabled val="1"/>
        </dgm:presLayoutVars>
      </dgm:prSet>
      <dgm:spPr/>
    </dgm:pt>
    <dgm:pt modelId="{91C6D818-C364-4BB6-881F-58EA0BCACD34}" type="pres">
      <dgm:prSet presAssocID="{42EB8256-925E-4B15-B238-A97EE64E9CC8}" presName="spaceBetweenRectangles" presStyleCnt="0"/>
      <dgm:spPr/>
    </dgm:pt>
    <dgm:pt modelId="{F9059228-A6C2-415F-8BB7-211D953D878F}" type="pres">
      <dgm:prSet presAssocID="{47583AAB-4C1E-4137-9C84-6D2C24031007}" presName="parentLin" presStyleCnt="0"/>
      <dgm:spPr/>
    </dgm:pt>
    <dgm:pt modelId="{EFB3DDAF-07F3-4312-A897-AECDBE3F78E3}" type="pres">
      <dgm:prSet presAssocID="{47583AAB-4C1E-4137-9C84-6D2C24031007}" presName="parentLeftMargin" presStyleLbl="node1" presStyleIdx="2" presStyleCnt="6"/>
      <dgm:spPr/>
    </dgm:pt>
    <dgm:pt modelId="{949D4CC7-F91F-41FD-A507-11833BA4B9BA}" type="pres">
      <dgm:prSet presAssocID="{47583AAB-4C1E-4137-9C84-6D2C24031007}" presName="parentText" presStyleLbl="node1" presStyleIdx="3" presStyleCnt="6">
        <dgm:presLayoutVars>
          <dgm:chMax val="0"/>
          <dgm:bulletEnabled val="1"/>
        </dgm:presLayoutVars>
      </dgm:prSet>
      <dgm:spPr/>
    </dgm:pt>
    <dgm:pt modelId="{ECB04FDF-352F-4319-A75E-6F8576D38CF3}" type="pres">
      <dgm:prSet presAssocID="{47583AAB-4C1E-4137-9C84-6D2C24031007}" presName="negativeSpace" presStyleCnt="0"/>
      <dgm:spPr/>
    </dgm:pt>
    <dgm:pt modelId="{CB036E55-1D42-4741-9D61-F9BFC5042C8D}" type="pres">
      <dgm:prSet presAssocID="{47583AAB-4C1E-4137-9C84-6D2C24031007}" presName="childText" presStyleLbl="conFgAcc1" presStyleIdx="3" presStyleCnt="6">
        <dgm:presLayoutVars>
          <dgm:bulletEnabled val="1"/>
        </dgm:presLayoutVars>
      </dgm:prSet>
      <dgm:spPr/>
    </dgm:pt>
    <dgm:pt modelId="{C68B61FB-96BE-4BBF-8DEE-993B8761E5A4}" type="pres">
      <dgm:prSet presAssocID="{55B84163-4E24-48BB-93AC-9C4F4171765A}" presName="spaceBetweenRectangles" presStyleCnt="0"/>
      <dgm:spPr/>
    </dgm:pt>
    <dgm:pt modelId="{3AE22EF5-A28C-4056-9A38-85A5B469C192}" type="pres">
      <dgm:prSet presAssocID="{9CB0DF5E-E8F0-4F32-9952-1F97CCD89102}" presName="parentLin" presStyleCnt="0"/>
      <dgm:spPr/>
    </dgm:pt>
    <dgm:pt modelId="{A9D02301-F704-4F95-AFFA-DDE61A89A51D}" type="pres">
      <dgm:prSet presAssocID="{9CB0DF5E-E8F0-4F32-9952-1F97CCD89102}" presName="parentLeftMargin" presStyleLbl="node1" presStyleIdx="3" presStyleCnt="6"/>
      <dgm:spPr/>
    </dgm:pt>
    <dgm:pt modelId="{D69DBEB4-9D4B-4991-9302-B6E6C8084D8D}" type="pres">
      <dgm:prSet presAssocID="{9CB0DF5E-E8F0-4F32-9952-1F97CCD89102}" presName="parentText" presStyleLbl="node1" presStyleIdx="4" presStyleCnt="6">
        <dgm:presLayoutVars>
          <dgm:chMax val="0"/>
          <dgm:bulletEnabled val="1"/>
        </dgm:presLayoutVars>
      </dgm:prSet>
      <dgm:spPr/>
    </dgm:pt>
    <dgm:pt modelId="{0C41D7EC-FBD1-4E0F-9A93-21CEE46C16C6}" type="pres">
      <dgm:prSet presAssocID="{9CB0DF5E-E8F0-4F32-9952-1F97CCD89102}" presName="negativeSpace" presStyleCnt="0"/>
      <dgm:spPr/>
    </dgm:pt>
    <dgm:pt modelId="{49B35773-5F59-4FCC-9FFB-EFC12A7714E4}" type="pres">
      <dgm:prSet presAssocID="{9CB0DF5E-E8F0-4F32-9952-1F97CCD89102}" presName="childText" presStyleLbl="conFgAcc1" presStyleIdx="4" presStyleCnt="6">
        <dgm:presLayoutVars>
          <dgm:bulletEnabled val="1"/>
        </dgm:presLayoutVars>
      </dgm:prSet>
      <dgm:spPr/>
    </dgm:pt>
    <dgm:pt modelId="{2F9FBD58-8200-4AC3-A043-5D92F7DD9C45}" type="pres">
      <dgm:prSet presAssocID="{2F9FA700-1173-4A23-A484-4A50B3EB7166}" presName="spaceBetweenRectangles" presStyleCnt="0"/>
      <dgm:spPr/>
    </dgm:pt>
    <dgm:pt modelId="{65F8EDB9-08FF-4BDE-8A22-7C9371E8194F}" type="pres">
      <dgm:prSet presAssocID="{24C85AB0-ADC0-434E-9AA7-606043A4CF24}" presName="parentLin" presStyleCnt="0"/>
      <dgm:spPr/>
    </dgm:pt>
    <dgm:pt modelId="{89F0E6D0-B6DD-43BF-8233-45E1720E2E93}" type="pres">
      <dgm:prSet presAssocID="{24C85AB0-ADC0-434E-9AA7-606043A4CF24}" presName="parentLeftMargin" presStyleLbl="node1" presStyleIdx="4" presStyleCnt="6"/>
      <dgm:spPr/>
    </dgm:pt>
    <dgm:pt modelId="{03CCEB94-8253-47B4-8A51-11ABBFFCF4CB}" type="pres">
      <dgm:prSet presAssocID="{24C85AB0-ADC0-434E-9AA7-606043A4CF24}" presName="parentText" presStyleLbl="node1" presStyleIdx="5" presStyleCnt="6">
        <dgm:presLayoutVars>
          <dgm:chMax val="0"/>
          <dgm:bulletEnabled val="1"/>
        </dgm:presLayoutVars>
      </dgm:prSet>
      <dgm:spPr/>
    </dgm:pt>
    <dgm:pt modelId="{F8EDFCE6-A10C-4DA7-9895-8E9DA65B734B}" type="pres">
      <dgm:prSet presAssocID="{24C85AB0-ADC0-434E-9AA7-606043A4CF24}" presName="negativeSpace" presStyleCnt="0"/>
      <dgm:spPr/>
    </dgm:pt>
    <dgm:pt modelId="{BF9055BB-4B80-4583-BBAF-D43ABF88A096}" type="pres">
      <dgm:prSet presAssocID="{24C85AB0-ADC0-434E-9AA7-606043A4CF24}" presName="childText" presStyleLbl="conFgAcc1" presStyleIdx="5" presStyleCnt="6">
        <dgm:presLayoutVars>
          <dgm:bulletEnabled val="1"/>
        </dgm:presLayoutVars>
      </dgm:prSet>
      <dgm:spPr/>
    </dgm:pt>
  </dgm:ptLst>
  <dgm:cxnLst>
    <dgm:cxn modelId="{5880CE07-2423-4A22-B9C0-95FCEC0E3C92}" srcId="{1EC23686-56D6-4482-B4E3-3F9784E88994}" destId="{9CB0DF5E-E8F0-4F32-9952-1F97CCD89102}" srcOrd="4" destOrd="0" parTransId="{888E4A34-4C15-4FAB-882D-C8475AD8B20D}" sibTransId="{2F9FA700-1173-4A23-A484-4A50B3EB7166}"/>
    <dgm:cxn modelId="{1B9F0F08-F8AC-4803-963D-E3ADD333D342}" type="presOf" srcId="{9CB0DF5E-E8F0-4F32-9952-1F97CCD89102}" destId="{A9D02301-F704-4F95-AFFA-DDE61A89A51D}" srcOrd="0" destOrd="0" presId="urn:microsoft.com/office/officeart/2005/8/layout/list1"/>
    <dgm:cxn modelId="{7B18691A-FAB3-4686-A97D-DF2644B3F9A6}" srcId="{1EC23686-56D6-4482-B4E3-3F9784E88994}" destId="{CB88D0C4-6C39-4629-9DEF-57288A3EBE4C}" srcOrd="1" destOrd="0" parTransId="{1A5BA4AE-234F-486F-B65A-ABB37EC6EDAF}" sibTransId="{7ADFA01E-1246-464F-8347-8DA3C53B199C}"/>
    <dgm:cxn modelId="{D45B7124-55F8-4433-BFF4-8EB2C8F86ABC}" type="presOf" srcId="{07DC5EEB-1654-4ECB-A96A-EED4BE9D4BB4}" destId="{9741DB81-5624-4C83-9B19-7E63286BD107}" srcOrd="0" destOrd="0" presId="urn:microsoft.com/office/officeart/2005/8/layout/list1"/>
    <dgm:cxn modelId="{86134427-0932-4312-BFB5-911F00E5F58A}" type="presOf" srcId="{1EC23686-56D6-4482-B4E3-3F9784E88994}" destId="{27916C19-65C9-4EF5-AD03-955924DB2170}" srcOrd="0" destOrd="0" presId="urn:microsoft.com/office/officeart/2005/8/layout/list1"/>
    <dgm:cxn modelId="{C4FFEB2A-B164-49FF-B265-61FD6D201DC6}" type="presOf" srcId="{24C85AB0-ADC0-434E-9AA7-606043A4CF24}" destId="{03CCEB94-8253-47B4-8A51-11ABBFFCF4CB}" srcOrd="1" destOrd="0" presId="urn:microsoft.com/office/officeart/2005/8/layout/list1"/>
    <dgm:cxn modelId="{0D81D12B-66D0-4E82-AFC9-B0F9FF736F7D}" srcId="{1EC23686-56D6-4482-B4E3-3F9784E88994}" destId="{24C85AB0-ADC0-434E-9AA7-606043A4CF24}" srcOrd="5" destOrd="0" parTransId="{2E009A8F-F285-4B22-ADF1-DDD0975B88DE}" sibTransId="{1C6AC8DE-F9F0-491C-8DBF-4231FFD08BDB}"/>
    <dgm:cxn modelId="{68A6062D-C5F9-4CA1-96AE-F65A00B5D0E8}" srcId="{1EC23686-56D6-4482-B4E3-3F9784E88994}" destId="{47583AAB-4C1E-4137-9C84-6D2C24031007}" srcOrd="3" destOrd="0" parTransId="{4A8045BF-5EBD-41F8-9C72-16F4DCC49344}" sibTransId="{55B84163-4E24-48BB-93AC-9C4F4171765A}"/>
    <dgm:cxn modelId="{8BF4806A-FB47-4D54-9422-3A7FC06F4213}" type="presOf" srcId="{24C85AB0-ADC0-434E-9AA7-606043A4CF24}" destId="{89F0E6D0-B6DD-43BF-8233-45E1720E2E93}" srcOrd="0" destOrd="0" presId="urn:microsoft.com/office/officeart/2005/8/layout/list1"/>
    <dgm:cxn modelId="{B662B96A-3178-4CDD-8309-D0B90DC54226}" type="presOf" srcId="{666F1301-07F7-4F1E-88B9-30CCDFF34C22}" destId="{595099EB-770C-47AF-810C-B19FB31BCAB0}" srcOrd="0" destOrd="0" presId="urn:microsoft.com/office/officeart/2005/8/layout/list1"/>
    <dgm:cxn modelId="{8FAC224D-E8C0-4EB2-B171-A678650B1D9A}" type="presOf" srcId="{47583AAB-4C1E-4137-9C84-6D2C24031007}" destId="{949D4CC7-F91F-41FD-A507-11833BA4B9BA}" srcOrd="1" destOrd="0" presId="urn:microsoft.com/office/officeart/2005/8/layout/list1"/>
    <dgm:cxn modelId="{3F616370-3D8B-45C5-9F7C-4688A6E597D5}" type="presOf" srcId="{CB88D0C4-6C39-4629-9DEF-57288A3EBE4C}" destId="{E84CDD5B-EDD6-4023-B515-7ADE8F3D4E5F}" srcOrd="0" destOrd="0" presId="urn:microsoft.com/office/officeart/2005/8/layout/list1"/>
    <dgm:cxn modelId="{098FAD92-9073-4A2F-86B2-6572D92C732B}" type="presOf" srcId="{47583AAB-4C1E-4137-9C84-6D2C24031007}" destId="{EFB3DDAF-07F3-4312-A897-AECDBE3F78E3}" srcOrd="0" destOrd="0" presId="urn:microsoft.com/office/officeart/2005/8/layout/list1"/>
    <dgm:cxn modelId="{1BBF95B0-5AFB-4088-90C5-D64648F69408}" type="presOf" srcId="{07DC5EEB-1654-4ECB-A96A-EED4BE9D4BB4}" destId="{774A1A62-8508-4A54-BC42-EC455E04F402}" srcOrd="1" destOrd="0" presId="urn:microsoft.com/office/officeart/2005/8/layout/list1"/>
    <dgm:cxn modelId="{70BD86B9-A297-4D90-B59D-12F1AB3DD124}" srcId="{1EC23686-56D6-4482-B4E3-3F9784E88994}" destId="{666F1301-07F7-4F1E-88B9-30CCDFF34C22}" srcOrd="0" destOrd="0" parTransId="{48B1B5E3-336B-4618-B3E0-EEC37F417F42}" sibTransId="{1CCA38C8-B866-440C-8B7A-A6514DD31A53}"/>
    <dgm:cxn modelId="{C8A1B7D0-5A8F-4BCB-B26C-D42F09AC9026}" type="presOf" srcId="{CB88D0C4-6C39-4629-9DEF-57288A3EBE4C}" destId="{D65F361D-2AA2-4A07-A0F0-B7B63C8BBB8E}" srcOrd="1" destOrd="0" presId="urn:microsoft.com/office/officeart/2005/8/layout/list1"/>
    <dgm:cxn modelId="{A3496BEC-7D4E-41F2-B6B2-38A84003D33E}" srcId="{1EC23686-56D6-4482-B4E3-3F9784E88994}" destId="{07DC5EEB-1654-4ECB-A96A-EED4BE9D4BB4}" srcOrd="2" destOrd="0" parTransId="{0B98E39A-7037-46A6-8799-DDA1D4C4A2D3}" sibTransId="{42EB8256-925E-4B15-B238-A97EE64E9CC8}"/>
    <dgm:cxn modelId="{EB9A10F5-8B3B-4BA6-8296-5E679B2B39CB}" type="presOf" srcId="{9CB0DF5E-E8F0-4F32-9952-1F97CCD89102}" destId="{D69DBEB4-9D4B-4991-9302-B6E6C8084D8D}" srcOrd="1" destOrd="0" presId="urn:microsoft.com/office/officeart/2005/8/layout/list1"/>
    <dgm:cxn modelId="{D6897FF7-0E48-41A2-830A-C03213778BF5}" type="presOf" srcId="{666F1301-07F7-4F1E-88B9-30CCDFF34C22}" destId="{01A2632E-881C-493F-9E10-988DB9671769}" srcOrd="1" destOrd="0" presId="urn:microsoft.com/office/officeart/2005/8/layout/list1"/>
    <dgm:cxn modelId="{20BF8599-4AC4-4996-84D4-ADFD8970EBAE}" type="presParOf" srcId="{27916C19-65C9-4EF5-AD03-955924DB2170}" destId="{BF05CE5B-2955-4ABC-AB9B-47A56D956CF2}" srcOrd="0" destOrd="0" presId="urn:microsoft.com/office/officeart/2005/8/layout/list1"/>
    <dgm:cxn modelId="{45C2DBB1-7A2A-491A-B966-F387ABE97BF5}" type="presParOf" srcId="{BF05CE5B-2955-4ABC-AB9B-47A56D956CF2}" destId="{595099EB-770C-47AF-810C-B19FB31BCAB0}" srcOrd="0" destOrd="0" presId="urn:microsoft.com/office/officeart/2005/8/layout/list1"/>
    <dgm:cxn modelId="{09DB5637-677B-41E1-A53C-E3FA7CE92C7E}" type="presParOf" srcId="{BF05CE5B-2955-4ABC-AB9B-47A56D956CF2}" destId="{01A2632E-881C-493F-9E10-988DB9671769}" srcOrd="1" destOrd="0" presId="urn:microsoft.com/office/officeart/2005/8/layout/list1"/>
    <dgm:cxn modelId="{D17F6636-C16D-4092-B0EA-24CEFB563672}" type="presParOf" srcId="{27916C19-65C9-4EF5-AD03-955924DB2170}" destId="{BCD8194D-6E78-476A-A479-9D4BA468030F}" srcOrd="1" destOrd="0" presId="urn:microsoft.com/office/officeart/2005/8/layout/list1"/>
    <dgm:cxn modelId="{D2BD6811-DBE1-4933-BEDB-1C1BF9DF614F}" type="presParOf" srcId="{27916C19-65C9-4EF5-AD03-955924DB2170}" destId="{329D21C3-7FE5-44CC-94A4-EA729DCEE51F}" srcOrd="2" destOrd="0" presId="urn:microsoft.com/office/officeart/2005/8/layout/list1"/>
    <dgm:cxn modelId="{6AFBFABF-1CAB-41AE-BB91-B147C786E35E}" type="presParOf" srcId="{27916C19-65C9-4EF5-AD03-955924DB2170}" destId="{17069E82-4BCB-446E-9681-DA88453F8A1B}" srcOrd="3" destOrd="0" presId="urn:microsoft.com/office/officeart/2005/8/layout/list1"/>
    <dgm:cxn modelId="{B25B39AD-B3F8-4C6F-8345-28381A541BAA}" type="presParOf" srcId="{27916C19-65C9-4EF5-AD03-955924DB2170}" destId="{3167C47D-E9F8-41B1-A48C-C376EA606DC1}" srcOrd="4" destOrd="0" presId="urn:microsoft.com/office/officeart/2005/8/layout/list1"/>
    <dgm:cxn modelId="{55C3C992-375E-47DF-9D62-DB988D8050A5}" type="presParOf" srcId="{3167C47D-E9F8-41B1-A48C-C376EA606DC1}" destId="{E84CDD5B-EDD6-4023-B515-7ADE8F3D4E5F}" srcOrd="0" destOrd="0" presId="urn:microsoft.com/office/officeart/2005/8/layout/list1"/>
    <dgm:cxn modelId="{570680B1-27ED-4162-A2E7-F9E2CE2745BD}" type="presParOf" srcId="{3167C47D-E9F8-41B1-A48C-C376EA606DC1}" destId="{D65F361D-2AA2-4A07-A0F0-B7B63C8BBB8E}" srcOrd="1" destOrd="0" presId="urn:microsoft.com/office/officeart/2005/8/layout/list1"/>
    <dgm:cxn modelId="{415DD4BA-C259-49BF-84EB-9E3C62CC38E7}" type="presParOf" srcId="{27916C19-65C9-4EF5-AD03-955924DB2170}" destId="{CA083CA0-7939-4DC8-8839-E3818E6D29D2}" srcOrd="5" destOrd="0" presId="urn:microsoft.com/office/officeart/2005/8/layout/list1"/>
    <dgm:cxn modelId="{8CE1B6E0-552D-4924-A36C-09AC705842F4}" type="presParOf" srcId="{27916C19-65C9-4EF5-AD03-955924DB2170}" destId="{6D2038A6-25D3-474B-8AAD-E87DA4BCBA04}" srcOrd="6" destOrd="0" presId="urn:microsoft.com/office/officeart/2005/8/layout/list1"/>
    <dgm:cxn modelId="{451726EE-5BAC-4769-9D61-0AF47D0F0664}" type="presParOf" srcId="{27916C19-65C9-4EF5-AD03-955924DB2170}" destId="{0827F860-78E4-4B14-8D47-6B97FCC0F131}" srcOrd="7" destOrd="0" presId="urn:microsoft.com/office/officeart/2005/8/layout/list1"/>
    <dgm:cxn modelId="{DAC547D0-779F-4853-819E-6FEC37C77230}" type="presParOf" srcId="{27916C19-65C9-4EF5-AD03-955924DB2170}" destId="{A8A5C2D0-A267-4E69-B0C1-DE4FCD513E3F}" srcOrd="8" destOrd="0" presId="urn:microsoft.com/office/officeart/2005/8/layout/list1"/>
    <dgm:cxn modelId="{EC056516-1BDB-45C8-96CD-AC1C7AFDF709}" type="presParOf" srcId="{A8A5C2D0-A267-4E69-B0C1-DE4FCD513E3F}" destId="{9741DB81-5624-4C83-9B19-7E63286BD107}" srcOrd="0" destOrd="0" presId="urn:microsoft.com/office/officeart/2005/8/layout/list1"/>
    <dgm:cxn modelId="{C51D4ABD-B88D-4860-8A42-8E81B07CC2D3}" type="presParOf" srcId="{A8A5C2D0-A267-4E69-B0C1-DE4FCD513E3F}" destId="{774A1A62-8508-4A54-BC42-EC455E04F402}" srcOrd="1" destOrd="0" presId="urn:microsoft.com/office/officeart/2005/8/layout/list1"/>
    <dgm:cxn modelId="{9D95894D-8E0B-4DF7-8EEC-2228DA20A9BD}" type="presParOf" srcId="{27916C19-65C9-4EF5-AD03-955924DB2170}" destId="{5D259BB0-22C6-4B73-9F0A-8C43E9D12CAB}" srcOrd="9" destOrd="0" presId="urn:microsoft.com/office/officeart/2005/8/layout/list1"/>
    <dgm:cxn modelId="{9990BD6E-CEFA-4707-80CE-6BA6E5EF9788}" type="presParOf" srcId="{27916C19-65C9-4EF5-AD03-955924DB2170}" destId="{E9ED85F0-D680-4732-9260-56A2FD411D0B}" srcOrd="10" destOrd="0" presId="urn:microsoft.com/office/officeart/2005/8/layout/list1"/>
    <dgm:cxn modelId="{EF98B6E3-F514-4DCB-8B20-DFB62575C464}" type="presParOf" srcId="{27916C19-65C9-4EF5-AD03-955924DB2170}" destId="{91C6D818-C364-4BB6-881F-58EA0BCACD34}" srcOrd="11" destOrd="0" presId="urn:microsoft.com/office/officeart/2005/8/layout/list1"/>
    <dgm:cxn modelId="{5D359507-1DD7-42B0-8817-B6D05202A83B}" type="presParOf" srcId="{27916C19-65C9-4EF5-AD03-955924DB2170}" destId="{F9059228-A6C2-415F-8BB7-211D953D878F}" srcOrd="12" destOrd="0" presId="urn:microsoft.com/office/officeart/2005/8/layout/list1"/>
    <dgm:cxn modelId="{17888FA5-31BD-4E04-816E-6C22B9409F4C}" type="presParOf" srcId="{F9059228-A6C2-415F-8BB7-211D953D878F}" destId="{EFB3DDAF-07F3-4312-A897-AECDBE3F78E3}" srcOrd="0" destOrd="0" presId="urn:microsoft.com/office/officeart/2005/8/layout/list1"/>
    <dgm:cxn modelId="{AA3A7757-705B-4D3F-A561-15FA25D7E2E6}" type="presParOf" srcId="{F9059228-A6C2-415F-8BB7-211D953D878F}" destId="{949D4CC7-F91F-41FD-A507-11833BA4B9BA}" srcOrd="1" destOrd="0" presId="urn:microsoft.com/office/officeart/2005/8/layout/list1"/>
    <dgm:cxn modelId="{0B180F0D-8032-42CB-9E96-38964DCB70C1}" type="presParOf" srcId="{27916C19-65C9-4EF5-AD03-955924DB2170}" destId="{ECB04FDF-352F-4319-A75E-6F8576D38CF3}" srcOrd="13" destOrd="0" presId="urn:microsoft.com/office/officeart/2005/8/layout/list1"/>
    <dgm:cxn modelId="{30DAF4BC-A13E-44CA-9A7E-AF61CA366D31}" type="presParOf" srcId="{27916C19-65C9-4EF5-AD03-955924DB2170}" destId="{CB036E55-1D42-4741-9D61-F9BFC5042C8D}" srcOrd="14" destOrd="0" presId="urn:microsoft.com/office/officeart/2005/8/layout/list1"/>
    <dgm:cxn modelId="{23DE53D7-DFE6-4F57-A70A-A437ADB8209A}" type="presParOf" srcId="{27916C19-65C9-4EF5-AD03-955924DB2170}" destId="{C68B61FB-96BE-4BBF-8DEE-993B8761E5A4}" srcOrd="15" destOrd="0" presId="urn:microsoft.com/office/officeart/2005/8/layout/list1"/>
    <dgm:cxn modelId="{3011BF33-2082-4504-9860-07E11EE3D584}" type="presParOf" srcId="{27916C19-65C9-4EF5-AD03-955924DB2170}" destId="{3AE22EF5-A28C-4056-9A38-85A5B469C192}" srcOrd="16" destOrd="0" presId="urn:microsoft.com/office/officeart/2005/8/layout/list1"/>
    <dgm:cxn modelId="{DD936A15-7B63-469A-B994-DAC0E7360EB0}" type="presParOf" srcId="{3AE22EF5-A28C-4056-9A38-85A5B469C192}" destId="{A9D02301-F704-4F95-AFFA-DDE61A89A51D}" srcOrd="0" destOrd="0" presId="urn:microsoft.com/office/officeart/2005/8/layout/list1"/>
    <dgm:cxn modelId="{AEA9B636-027B-43BC-A393-1DE2D495A602}" type="presParOf" srcId="{3AE22EF5-A28C-4056-9A38-85A5B469C192}" destId="{D69DBEB4-9D4B-4991-9302-B6E6C8084D8D}" srcOrd="1" destOrd="0" presId="urn:microsoft.com/office/officeart/2005/8/layout/list1"/>
    <dgm:cxn modelId="{11AEEBD2-6DA8-46D3-8BE1-72BB9E950E29}" type="presParOf" srcId="{27916C19-65C9-4EF5-AD03-955924DB2170}" destId="{0C41D7EC-FBD1-4E0F-9A93-21CEE46C16C6}" srcOrd="17" destOrd="0" presId="urn:microsoft.com/office/officeart/2005/8/layout/list1"/>
    <dgm:cxn modelId="{4E0AA4F9-5AFD-43A1-80DA-1C965DC144B1}" type="presParOf" srcId="{27916C19-65C9-4EF5-AD03-955924DB2170}" destId="{49B35773-5F59-4FCC-9FFB-EFC12A7714E4}" srcOrd="18" destOrd="0" presId="urn:microsoft.com/office/officeart/2005/8/layout/list1"/>
    <dgm:cxn modelId="{D1F2A490-154A-43CB-B061-F4931659871A}" type="presParOf" srcId="{27916C19-65C9-4EF5-AD03-955924DB2170}" destId="{2F9FBD58-8200-4AC3-A043-5D92F7DD9C45}" srcOrd="19" destOrd="0" presId="urn:microsoft.com/office/officeart/2005/8/layout/list1"/>
    <dgm:cxn modelId="{D52EF895-F567-4246-B7B1-8EAE2B2B3297}" type="presParOf" srcId="{27916C19-65C9-4EF5-AD03-955924DB2170}" destId="{65F8EDB9-08FF-4BDE-8A22-7C9371E8194F}" srcOrd="20" destOrd="0" presId="urn:microsoft.com/office/officeart/2005/8/layout/list1"/>
    <dgm:cxn modelId="{26F08490-BF9A-4431-B4FD-92CEC38F6EC1}" type="presParOf" srcId="{65F8EDB9-08FF-4BDE-8A22-7C9371E8194F}" destId="{89F0E6D0-B6DD-43BF-8233-45E1720E2E93}" srcOrd="0" destOrd="0" presId="urn:microsoft.com/office/officeart/2005/8/layout/list1"/>
    <dgm:cxn modelId="{38B3DB41-6822-437D-9886-286FF7F5194F}" type="presParOf" srcId="{65F8EDB9-08FF-4BDE-8A22-7C9371E8194F}" destId="{03CCEB94-8253-47B4-8A51-11ABBFFCF4CB}" srcOrd="1" destOrd="0" presId="urn:microsoft.com/office/officeart/2005/8/layout/list1"/>
    <dgm:cxn modelId="{E33B674A-B5E3-47C9-89F7-5C7F84B010A5}" type="presParOf" srcId="{27916C19-65C9-4EF5-AD03-955924DB2170}" destId="{F8EDFCE6-A10C-4DA7-9895-8E9DA65B734B}" srcOrd="21" destOrd="0" presId="urn:microsoft.com/office/officeart/2005/8/layout/list1"/>
    <dgm:cxn modelId="{FEEA22F7-3D29-4404-810A-DCB2720A52FA}" type="presParOf" srcId="{27916C19-65C9-4EF5-AD03-955924DB2170}" destId="{BF9055BB-4B80-4583-BBAF-D43ABF88A09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D9E61-BF2D-4A39-895A-41E5C95FA221}" type="doc">
      <dgm:prSet loTypeId="urn:microsoft.com/office/officeart/2008/layout/VerticalCurvedList" loCatId="list" qsTypeId="urn:microsoft.com/office/officeart/2005/8/quickstyle/3d4" qsCatId="3D" csTypeId="urn:microsoft.com/office/officeart/2005/8/colors/accent0_1" csCatId="mainScheme" phldr="1"/>
      <dgm:spPr/>
      <dgm:t>
        <a:bodyPr/>
        <a:lstStyle/>
        <a:p>
          <a:endParaRPr lang="zh-TW" altLang="en-US"/>
        </a:p>
      </dgm:t>
    </dgm:pt>
    <dgm:pt modelId="{4536B813-AE18-468A-B8A4-D621D5624BD4}">
      <dgm:prSet phldrT="[文字]" custT="1"/>
      <dgm:spPr/>
      <dgm:t>
        <a:bodyPr/>
        <a:lstStyle/>
        <a:p>
          <a:r>
            <a:rPr lang="zh-TW" altLang="en-US" sz="2000" dirty="0"/>
            <a:t>分析發展健康識能對兒童與青少年的必要性</a:t>
          </a:r>
        </a:p>
      </dgm:t>
    </dgm:pt>
    <dgm:pt modelId="{70CD6B50-019B-4561-989B-2B59A70FD0F3}" type="parTrans" cxnId="{52B1BBC7-8B5B-4184-AC0C-D8CCF9051089}">
      <dgm:prSet/>
      <dgm:spPr/>
      <dgm:t>
        <a:bodyPr/>
        <a:lstStyle/>
        <a:p>
          <a:endParaRPr lang="zh-TW" altLang="en-US"/>
        </a:p>
      </dgm:t>
    </dgm:pt>
    <dgm:pt modelId="{185650E7-8FF3-4EF3-8963-BF8C35917EBA}" type="sibTrans" cxnId="{52B1BBC7-8B5B-4184-AC0C-D8CCF9051089}">
      <dgm:prSet/>
      <dgm:spPr/>
      <dgm:t>
        <a:bodyPr/>
        <a:lstStyle/>
        <a:p>
          <a:endParaRPr lang="zh-TW" altLang="en-US"/>
        </a:p>
      </dgm:t>
    </dgm:pt>
    <dgm:pt modelId="{B18FCF5D-8869-4CFE-88EF-605B66615B3C}">
      <dgm:prSet phldrT="[文字]" custT="1"/>
      <dgm:spPr/>
      <dgm:t>
        <a:bodyPr/>
        <a:lstStyle/>
        <a:p>
          <a:r>
            <a:rPr lang="zh-TW" altLang="en-US" sz="2000" dirty="0"/>
            <a:t>探討健康識能的發展</a:t>
          </a:r>
        </a:p>
      </dgm:t>
    </dgm:pt>
    <dgm:pt modelId="{EDF17296-B50C-4F20-B8E4-78AE3A7C2EE1}" type="parTrans" cxnId="{5E3FFE93-CEBD-44AC-8DF5-0A4B7DD40312}">
      <dgm:prSet/>
      <dgm:spPr/>
      <dgm:t>
        <a:bodyPr/>
        <a:lstStyle/>
        <a:p>
          <a:endParaRPr lang="zh-TW" altLang="en-US"/>
        </a:p>
      </dgm:t>
    </dgm:pt>
    <dgm:pt modelId="{E86C52E7-D44D-44B7-9DC6-4E444918A48B}" type="sibTrans" cxnId="{5E3FFE93-CEBD-44AC-8DF5-0A4B7DD40312}">
      <dgm:prSet/>
      <dgm:spPr/>
      <dgm:t>
        <a:bodyPr/>
        <a:lstStyle/>
        <a:p>
          <a:endParaRPr lang="zh-TW" altLang="en-US"/>
        </a:p>
      </dgm:t>
    </dgm:pt>
    <dgm:pt modelId="{68FD04C6-900E-405C-8B7C-818B73FB4495}">
      <dgm:prSet phldrT="[文字]" custT="1"/>
      <dgm:spPr/>
      <dgm:t>
        <a:bodyPr/>
        <a:lstStyle/>
        <a:p>
          <a:r>
            <a:rPr lang="zh-TW" altLang="en-US" sz="2000" dirty="0"/>
            <a:t>瞭解青少年如何透過場所、人和夥伴關係有發展健康素養技能的機會及學習健康</a:t>
          </a:r>
        </a:p>
      </dgm:t>
    </dgm:pt>
    <dgm:pt modelId="{41DB808C-F921-4511-AEF6-A40B6EB915BD}" type="parTrans" cxnId="{F2C69E10-7DB2-43DA-84CC-17D8C18AAE45}">
      <dgm:prSet/>
      <dgm:spPr/>
      <dgm:t>
        <a:bodyPr/>
        <a:lstStyle/>
        <a:p>
          <a:endParaRPr lang="zh-TW" altLang="en-US"/>
        </a:p>
      </dgm:t>
    </dgm:pt>
    <dgm:pt modelId="{E1CDB3DF-A7BC-44E1-A4C6-90D7F0E777DE}" type="sibTrans" cxnId="{F2C69E10-7DB2-43DA-84CC-17D8C18AAE45}">
      <dgm:prSet/>
      <dgm:spPr/>
      <dgm:t>
        <a:bodyPr/>
        <a:lstStyle/>
        <a:p>
          <a:endParaRPr lang="zh-TW" altLang="en-US"/>
        </a:p>
      </dgm:t>
    </dgm:pt>
    <dgm:pt modelId="{73C84ADD-BDE5-4A6F-B255-547131220F3F}" type="pres">
      <dgm:prSet presAssocID="{22DD9E61-BF2D-4A39-895A-41E5C95FA221}" presName="Name0" presStyleCnt="0">
        <dgm:presLayoutVars>
          <dgm:chMax val="7"/>
          <dgm:chPref val="7"/>
          <dgm:dir/>
        </dgm:presLayoutVars>
      </dgm:prSet>
      <dgm:spPr/>
    </dgm:pt>
    <dgm:pt modelId="{61418CB2-E145-46B6-8122-DE04EEDF3E9D}" type="pres">
      <dgm:prSet presAssocID="{22DD9E61-BF2D-4A39-895A-41E5C95FA221}" presName="Name1" presStyleCnt="0"/>
      <dgm:spPr/>
    </dgm:pt>
    <dgm:pt modelId="{090673A2-9A81-4A07-8197-157DB9489F78}" type="pres">
      <dgm:prSet presAssocID="{22DD9E61-BF2D-4A39-895A-41E5C95FA221}" presName="cycle" presStyleCnt="0"/>
      <dgm:spPr/>
    </dgm:pt>
    <dgm:pt modelId="{4CF47C32-B5E1-4BA3-BEDB-059618935859}" type="pres">
      <dgm:prSet presAssocID="{22DD9E61-BF2D-4A39-895A-41E5C95FA221}" presName="srcNode" presStyleLbl="node1" presStyleIdx="0" presStyleCnt="3"/>
      <dgm:spPr/>
    </dgm:pt>
    <dgm:pt modelId="{8F2C55D3-DB14-41EF-91C2-7B19F5CC03D2}" type="pres">
      <dgm:prSet presAssocID="{22DD9E61-BF2D-4A39-895A-41E5C95FA221}" presName="conn" presStyleLbl="parChTrans1D2" presStyleIdx="0" presStyleCnt="1"/>
      <dgm:spPr/>
    </dgm:pt>
    <dgm:pt modelId="{D0B78427-31E8-462C-A967-74AD6BD7C2F3}" type="pres">
      <dgm:prSet presAssocID="{22DD9E61-BF2D-4A39-895A-41E5C95FA221}" presName="extraNode" presStyleLbl="node1" presStyleIdx="0" presStyleCnt="3"/>
      <dgm:spPr/>
    </dgm:pt>
    <dgm:pt modelId="{796F067E-9CB4-4194-A7F7-8C5E17044CFD}" type="pres">
      <dgm:prSet presAssocID="{22DD9E61-BF2D-4A39-895A-41E5C95FA221}" presName="dstNode" presStyleLbl="node1" presStyleIdx="0" presStyleCnt="3"/>
      <dgm:spPr/>
    </dgm:pt>
    <dgm:pt modelId="{500D8588-5DDB-4719-9178-47B5E36BE898}" type="pres">
      <dgm:prSet presAssocID="{4536B813-AE18-468A-B8A4-D621D5624BD4}" presName="text_1" presStyleLbl="node1" presStyleIdx="0" presStyleCnt="3">
        <dgm:presLayoutVars>
          <dgm:bulletEnabled val="1"/>
        </dgm:presLayoutVars>
      </dgm:prSet>
      <dgm:spPr/>
    </dgm:pt>
    <dgm:pt modelId="{CB5F0935-C9E0-4CB4-9583-455ED0006154}" type="pres">
      <dgm:prSet presAssocID="{4536B813-AE18-468A-B8A4-D621D5624BD4}" presName="accent_1" presStyleCnt="0"/>
      <dgm:spPr/>
    </dgm:pt>
    <dgm:pt modelId="{D7830B48-7115-4785-859C-D6C265A5B5DB}" type="pres">
      <dgm:prSet presAssocID="{4536B813-AE18-468A-B8A4-D621D5624BD4}" presName="accentRepeatNode" presStyleLbl="solidFgAcc1" presStyleIdx="0" presStyleCnt="3"/>
      <dgm:spPr/>
    </dgm:pt>
    <dgm:pt modelId="{2436DECC-BE2C-4DDF-A7B0-4054834C92B3}" type="pres">
      <dgm:prSet presAssocID="{B18FCF5D-8869-4CFE-88EF-605B66615B3C}" presName="text_2" presStyleLbl="node1" presStyleIdx="1" presStyleCnt="3">
        <dgm:presLayoutVars>
          <dgm:bulletEnabled val="1"/>
        </dgm:presLayoutVars>
      </dgm:prSet>
      <dgm:spPr/>
    </dgm:pt>
    <dgm:pt modelId="{3FF9FEA9-C2E9-460D-8C57-B403DBE06ACC}" type="pres">
      <dgm:prSet presAssocID="{B18FCF5D-8869-4CFE-88EF-605B66615B3C}" presName="accent_2" presStyleCnt="0"/>
      <dgm:spPr/>
    </dgm:pt>
    <dgm:pt modelId="{D3A07162-F374-40E1-B993-56E350F827CE}" type="pres">
      <dgm:prSet presAssocID="{B18FCF5D-8869-4CFE-88EF-605B66615B3C}" presName="accentRepeatNode" presStyleLbl="solidFgAcc1" presStyleIdx="1" presStyleCnt="3"/>
      <dgm:spPr/>
    </dgm:pt>
    <dgm:pt modelId="{38C1CDFE-372F-4C15-8B54-6EDF8A952CEF}" type="pres">
      <dgm:prSet presAssocID="{68FD04C6-900E-405C-8B7C-818B73FB4495}" presName="text_3" presStyleLbl="node1" presStyleIdx="2" presStyleCnt="3">
        <dgm:presLayoutVars>
          <dgm:bulletEnabled val="1"/>
        </dgm:presLayoutVars>
      </dgm:prSet>
      <dgm:spPr/>
    </dgm:pt>
    <dgm:pt modelId="{5BE59871-1D2B-4148-98C8-6872F2F129B6}" type="pres">
      <dgm:prSet presAssocID="{68FD04C6-900E-405C-8B7C-818B73FB4495}" presName="accent_3" presStyleCnt="0"/>
      <dgm:spPr/>
    </dgm:pt>
    <dgm:pt modelId="{CCD0E33F-3453-4671-BC79-676DF9A29643}" type="pres">
      <dgm:prSet presAssocID="{68FD04C6-900E-405C-8B7C-818B73FB4495}" presName="accentRepeatNode" presStyleLbl="solidFgAcc1" presStyleIdx="2" presStyleCnt="3"/>
      <dgm:spPr/>
    </dgm:pt>
  </dgm:ptLst>
  <dgm:cxnLst>
    <dgm:cxn modelId="{F2C69E10-7DB2-43DA-84CC-17D8C18AAE45}" srcId="{22DD9E61-BF2D-4A39-895A-41E5C95FA221}" destId="{68FD04C6-900E-405C-8B7C-818B73FB4495}" srcOrd="2" destOrd="0" parTransId="{41DB808C-F921-4511-AEF6-A40B6EB915BD}" sibTransId="{E1CDB3DF-A7BC-44E1-A4C6-90D7F0E777DE}"/>
    <dgm:cxn modelId="{BDACA015-0C9F-433B-BF2F-D8118FF991FF}" type="presOf" srcId="{4536B813-AE18-468A-B8A4-D621D5624BD4}" destId="{500D8588-5DDB-4719-9178-47B5E36BE898}" srcOrd="0" destOrd="0" presId="urn:microsoft.com/office/officeart/2008/layout/VerticalCurvedList"/>
    <dgm:cxn modelId="{581F9833-1316-48CE-8A4C-F6C823D3654D}" type="presOf" srcId="{185650E7-8FF3-4EF3-8963-BF8C35917EBA}" destId="{8F2C55D3-DB14-41EF-91C2-7B19F5CC03D2}" srcOrd="0" destOrd="0" presId="urn:microsoft.com/office/officeart/2008/layout/VerticalCurvedList"/>
    <dgm:cxn modelId="{F45EC58D-A733-4DAB-91FC-3D5A41F41B46}" type="presOf" srcId="{22DD9E61-BF2D-4A39-895A-41E5C95FA221}" destId="{73C84ADD-BDE5-4A6F-B255-547131220F3F}" srcOrd="0" destOrd="0" presId="urn:microsoft.com/office/officeart/2008/layout/VerticalCurvedList"/>
    <dgm:cxn modelId="{5E3FFE93-CEBD-44AC-8DF5-0A4B7DD40312}" srcId="{22DD9E61-BF2D-4A39-895A-41E5C95FA221}" destId="{B18FCF5D-8869-4CFE-88EF-605B66615B3C}" srcOrd="1" destOrd="0" parTransId="{EDF17296-B50C-4F20-B8E4-78AE3A7C2EE1}" sibTransId="{E86C52E7-D44D-44B7-9DC6-4E444918A48B}"/>
    <dgm:cxn modelId="{F85467BE-1C3A-4784-A1F3-72EC98537B7F}" type="presOf" srcId="{68FD04C6-900E-405C-8B7C-818B73FB4495}" destId="{38C1CDFE-372F-4C15-8B54-6EDF8A952CEF}" srcOrd="0" destOrd="0" presId="urn:microsoft.com/office/officeart/2008/layout/VerticalCurvedList"/>
    <dgm:cxn modelId="{52B1BBC7-8B5B-4184-AC0C-D8CCF9051089}" srcId="{22DD9E61-BF2D-4A39-895A-41E5C95FA221}" destId="{4536B813-AE18-468A-B8A4-D621D5624BD4}" srcOrd="0" destOrd="0" parTransId="{70CD6B50-019B-4561-989B-2B59A70FD0F3}" sibTransId="{185650E7-8FF3-4EF3-8963-BF8C35917EBA}"/>
    <dgm:cxn modelId="{A339A4F9-A527-4B57-86F5-BEEDA3F3DD8A}" type="presOf" srcId="{B18FCF5D-8869-4CFE-88EF-605B66615B3C}" destId="{2436DECC-BE2C-4DDF-A7B0-4054834C92B3}" srcOrd="0" destOrd="0" presId="urn:microsoft.com/office/officeart/2008/layout/VerticalCurvedList"/>
    <dgm:cxn modelId="{B6040501-70CB-4A4D-9A1D-0F204DD4D21E}" type="presParOf" srcId="{73C84ADD-BDE5-4A6F-B255-547131220F3F}" destId="{61418CB2-E145-46B6-8122-DE04EEDF3E9D}" srcOrd="0" destOrd="0" presId="urn:microsoft.com/office/officeart/2008/layout/VerticalCurvedList"/>
    <dgm:cxn modelId="{93677E34-1890-417E-8A7B-E49160E34993}" type="presParOf" srcId="{61418CB2-E145-46B6-8122-DE04EEDF3E9D}" destId="{090673A2-9A81-4A07-8197-157DB9489F78}" srcOrd="0" destOrd="0" presId="urn:microsoft.com/office/officeart/2008/layout/VerticalCurvedList"/>
    <dgm:cxn modelId="{4621503E-6076-47BB-93F0-C62588323912}" type="presParOf" srcId="{090673A2-9A81-4A07-8197-157DB9489F78}" destId="{4CF47C32-B5E1-4BA3-BEDB-059618935859}" srcOrd="0" destOrd="0" presId="urn:microsoft.com/office/officeart/2008/layout/VerticalCurvedList"/>
    <dgm:cxn modelId="{04CE680E-6C3D-4182-9789-4FCD769E7B5E}" type="presParOf" srcId="{090673A2-9A81-4A07-8197-157DB9489F78}" destId="{8F2C55D3-DB14-41EF-91C2-7B19F5CC03D2}" srcOrd="1" destOrd="0" presId="urn:microsoft.com/office/officeart/2008/layout/VerticalCurvedList"/>
    <dgm:cxn modelId="{3A98737C-A187-4DAF-AE40-D36801B1490C}" type="presParOf" srcId="{090673A2-9A81-4A07-8197-157DB9489F78}" destId="{D0B78427-31E8-462C-A967-74AD6BD7C2F3}" srcOrd="2" destOrd="0" presId="urn:microsoft.com/office/officeart/2008/layout/VerticalCurvedList"/>
    <dgm:cxn modelId="{6B8612BA-646B-4DD5-872A-FC0EC330D590}" type="presParOf" srcId="{090673A2-9A81-4A07-8197-157DB9489F78}" destId="{796F067E-9CB4-4194-A7F7-8C5E17044CFD}" srcOrd="3" destOrd="0" presId="urn:microsoft.com/office/officeart/2008/layout/VerticalCurvedList"/>
    <dgm:cxn modelId="{34496FB1-328C-40F1-A406-13F072731DE2}" type="presParOf" srcId="{61418CB2-E145-46B6-8122-DE04EEDF3E9D}" destId="{500D8588-5DDB-4719-9178-47B5E36BE898}" srcOrd="1" destOrd="0" presId="urn:microsoft.com/office/officeart/2008/layout/VerticalCurvedList"/>
    <dgm:cxn modelId="{721CDC50-3F53-433E-BABC-E2A78F186DAA}" type="presParOf" srcId="{61418CB2-E145-46B6-8122-DE04EEDF3E9D}" destId="{CB5F0935-C9E0-4CB4-9583-455ED0006154}" srcOrd="2" destOrd="0" presId="urn:microsoft.com/office/officeart/2008/layout/VerticalCurvedList"/>
    <dgm:cxn modelId="{70A1E366-F135-45B1-A4A8-30E996B0821F}" type="presParOf" srcId="{CB5F0935-C9E0-4CB4-9583-455ED0006154}" destId="{D7830B48-7115-4785-859C-D6C265A5B5DB}" srcOrd="0" destOrd="0" presId="urn:microsoft.com/office/officeart/2008/layout/VerticalCurvedList"/>
    <dgm:cxn modelId="{743D6C8D-131C-4E91-9C2C-53A109FF1193}" type="presParOf" srcId="{61418CB2-E145-46B6-8122-DE04EEDF3E9D}" destId="{2436DECC-BE2C-4DDF-A7B0-4054834C92B3}" srcOrd="3" destOrd="0" presId="urn:microsoft.com/office/officeart/2008/layout/VerticalCurvedList"/>
    <dgm:cxn modelId="{8553D88E-4E73-48A0-AE2D-87791F8B7E5F}" type="presParOf" srcId="{61418CB2-E145-46B6-8122-DE04EEDF3E9D}" destId="{3FF9FEA9-C2E9-460D-8C57-B403DBE06ACC}" srcOrd="4" destOrd="0" presId="urn:microsoft.com/office/officeart/2008/layout/VerticalCurvedList"/>
    <dgm:cxn modelId="{5DC0EA21-4A3E-420A-8B03-BFDC9BA3E144}" type="presParOf" srcId="{3FF9FEA9-C2E9-460D-8C57-B403DBE06ACC}" destId="{D3A07162-F374-40E1-B993-56E350F827CE}" srcOrd="0" destOrd="0" presId="urn:microsoft.com/office/officeart/2008/layout/VerticalCurvedList"/>
    <dgm:cxn modelId="{F386FD32-2703-4FBE-8B31-7703999F2FE0}" type="presParOf" srcId="{61418CB2-E145-46B6-8122-DE04EEDF3E9D}" destId="{38C1CDFE-372F-4C15-8B54-6EDF8A952CEF}" srcOrd="5" destOrd="0" presId="urn:microsoft.com/office/officeart/2008/layout/VerticalCurvedList"/>
    <dgm:cxn modelId="{1F4B8D06-3411-43FF-8588-7F3FAFEAA338}" type="presParOf" srcId="{61418CB2-E145-46B6-8122-DE04EEDF3E9D}" destId="{5BE59871-1D2B-4148-98C8-6872F2F129B6}" srcOrd="6" destOrd="0" presId="urn:microsoft.com/office/officeart/2008/layout/VerticalCurvedList"/>
    <dgm:cxn modelId="{1B63A979-2BD1-4B0A-A137-B929E2F4FD34}" type="presParOf" srcId="{5BE59871-1D2B-4148-98C8-6872F2F129B6}" destId="{CCD0E33F-3453-4671-BC79-676DF9A2964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4377EF-9149-44FC-B2B7-B8B1F71349D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11F335E-F9B0-4653-885F-A79009253A20}">
      <dgm:prSet phldrT="[文字]" custT="1"/>
      <dgm:spPr/>
      <dgm:t>
        <a:bodyPr/>
        <a:lstStyle/>
        <a:p>
          <a:r>
            <a:rPr lang="zh-TW" altLang="en-US" sz="1400" dirty="0"/>
            <a:t>標準一</a:t>
          </a:r>
          <a:endParaRPr lang="en-US" sz="1400" dirty="0"/>
        </a:p>
      </dgm:t>
    </dgm:pt>
    <dgm:pt modelId="{5315FB78-E2DC-4321-9F5E-556BD7E7FC72}" type="parTrans" cxnId="{80CC970D-0564-4D88-83AE-85A20E7A715B}">
      <dgm:prSet/>
      <dgm:spPr/>
      <dgm:t>
        <a:bodyPr/>
        <a:lstStyle/>
        <a:p>
          <a:endParaRPr lang="en-US"/>
        </a:p>
      </dgm:t>
    </dgm:pt>
    <dgm:pt modelId="{F15C30CC-EAA0-4656-A087-B408DD375865}" type="sibTrans" cxnId="{80CC970D-0564-4D88-83AE-85A20E7A715B}">
      <dgm:prSet/>
      <dgm:spPr/>
      <dgm:t>
        <a:bodyPr/>
        <a:lstStyle/>
        <a:p>
          <a:endParaRPr lang="en-US"/>
        </a:p>
      </dgm:t>
    </dgm:pt>
    <dgm:pt modelId="{1D800D7E-2B42-45D7-9B4C-5BE314224196}">
      <dgm:prSet phldrT="[文字]" custT="1"/>
      <dgm:spPr/>
      <dgm:t>
        <a:bodyPr/>
        <a:lstStyle/>
        <a:p>
          <a:r>
            <a:rPr lang="zh-TW" altLang="en-US" sz="1400" dirty="0"/>
            <a:t>對健康促進和疾病防治有完整的概念</a:t>
          </a:r>
          <a:endParaRPr lang="en-US" sz="1400" dirty="0"/>
        </a:p>
      </dgm:t>
    </dgm:pt>
    <dgm:pt modelId="{E84EC299-11ED-4642-B73B-2BCBE9FDFCC0}" type="parTrans" cxnId="{65D799FA-C0E6-47CB-96B1-0B29F37A44B6}">
      <dgm:prSet/>
      <dgm:spPr/>
      <dgm:t>
        <a:bodyPr/>
        <a:lstStyle/>
        <a:p>
          <a:endParaRPr lang="en-US"/>
        </a:p>
      </dgm:t>
    </dgm:pt>
    <dgm:pt modelId="{3A318E95-E147-4F3F-988B-5C9A187C368A}" type="sibTrans" cxnId="{65D799FA-C0E6-47CB-96B1-0B29F37A44B6}">
      <dgm:prSet/>
      <dgm:spPr/>
      <dgm:t>
        <a:bodyPr/>
        <a:lstStyle/>
        <a:p>
          <a:endParaRPr lang="en-US"/>
        </a:p>
      </dgm:t>
    </dgm:pt>
    <dgm:pt modelId="{8D78E084-45F3-4CF7-B927-55E57AA5BC3E}">
      <dgm:prSet phldrT="[文字]" custT="1"/>
      <dgm:spPr/>
      <dgm:t>
        <a:bodyPr/>
        <a:lstStyle/>
        <a:p>
          <a:r>
            <a:rPr lang="zh-TW" altLang="en-US" sz="1400" dirty="0"/>
            <a:t>標準二</a:t>
          </a:r>
          <a:endParaRPr lang="en-US" sz="1400" dirty="0"/>
        </a:p>
      </dgm:t>
    </dgm:pt>
    <dgm:pt modelId="{B1E7AC5E-E716-4C46-86F4-01F8BF6280A6}" type="parTrans" cxnId="{DF6DE72F-3FA6-4357-84B4-8483B8A2533B}">
      <dgm:prSet/>
      <dgm:spPr/>
      <dgm:t>
        <a:bodyPr/>
        <a:lstStyle/>
        <a:p>
          <a:endParaRPr lang="en-US"/>
        </a:p>
      </dgm:t>
    </dgm:pt>
    <dgm:pt modelId="{88E9FBEF-46F8-42D0-8E2E-EFE16D824318}" type="sibTrans" cxnId="{DF6DE72F-3FA6-4357-84B4-8483B8A2533B}">
      <dgm:prSet/>
      <dgm:spPr/>
      <dgm:t>
        <a:bodyPr/>
        <a:lstStyle/>
        <a:p>
          <a:endParaRPr lang="en-US"/>
        </a:p>
      </dgm:t>
    </dgm:pt>
    <dgm:pt modelId="{DE68EDE3-3311-4F2F-B59A-6D86ECF26290}">
      <dgm:prSet phldrT="[文字]" custT="1"/>
      <dgm:spPr/>
      <dgm:t>
        <a:bodyPr/>
        <a:lstStyle/>
        <a:p>
          <a:r>
            <a:rPr lang="zh-TW" altLang="en-US" sz="1400" dirty="0"/>
            <a:t>可分析來自家庭、同儕、文化、媒體和科技對健康的影響</a:t>
          </a:r>
          <a:endParaRPr lang="en-US" sz="1400" dirty="0"/>
        </a:p>
      </dgm:t>
    </dgm:pt>
    <dgm:pt modelId="{EE40D375-6EF1-4EF7-B89B-EF5343192D88}" type="parTrans" cxnId="{3DEB2FCE-8254-4D04-9804-32D86E9D0923}">
      <dgm:prSet/>
      <dgm:spPr/>
      <dgm:t>
        <a:bodyPr/>
        <a:lstStyle/>
        <a:p>
          <a:endParaRPr lang="en-US"/>
        </a:p>
      </dgm:t>
    </dgm:pt>
    <dgm:pt modelId="{56F07322-3A26-4BC1-95DF-BB3CC4BDB92A}" type="sibTrans" cxnId="{3DEB2FCE-8254-4D04-9804-32D86E9D0923}">
      <dgm:prSet/>
      <dgm:spPr/>
      <dgm:t>
        <a:bodyPr/>
        <a:lstStyle/>
        <a:p>
          <a:endParaRPr lang="en-US"/>
        </a:p>
      </dgm:t>
    </dgm:pt>
    <dgm:pt modelId="{89B113D4-C0CA-444F-91E8-177C9CB7CEE6}">
      <dgm:prSet phldrT="[文字]" custT="1"/>
      <dgm:spPr/>
      <dgm:t>
        <a:bodyPr/>
        <a:lstStyle/>
        <a:p>
          <a:r>
            <a:rPr lang="zh-TW" altLang="en-US" sz="1400" dirty="0"/>
            <a:t>標準三</a:t>
          </a:r>
          <a:endParaRPr lang="en-US" sz="1400" dirty="0"/>
        </a:p>
      </dgm:t>
    </dgm:pt>
    <dgm:pt modelId="{37FC4CB5-1647-4600-AEA8-E1622E3F1BB0}" type="parTrans" cxnId="{D728EB97-638A-4BD3-B446-AF744AB4BABB}">
      <dgm:prSet/>
      <dgm:spPr/>
      <dgm:t>
        <a:bodyPr/>
        <a:lstStyle/>
        <a:p>
          <a:endParaRPr lang="en-US"/>
        </a:p>
      </dgm:t>
    </dgm:pt>
    <dgm:pt modelId="{82CB7C74-1678-4059-94F9-0D4ED2FC3760}" type="sibTrans" cxnId="{D728EB97-638A-4BD3-B446-AF744AB4BABB}">
      <dgm:prSet/>
      <dgm:spPr/>
      <dgm:t>
        <a:bodyPr/>
        <a:lstStyle/>
        <a:p>
          <a:endParaRPr lang="en-US"/>
        </a:p>
      </dgm:t>
    </dgm:pt>
    <dgm:pt modelId="{685A850A-D9E6-4321-B0C0-3F9B53440D79}">
      <dgm:prSet phldrT="[文字]" custT="1"/>
      <dgm:spPr/>
      <dgm:t>
        <a:bodyPr/>
        <a:lstStyle/>
        <a:p>
          <a:r>
            <a:rPr lang="zh-TW" altLang="en-US" sz="1400" dirty="0"/>
            <a:t>標準四</a:t>
          </a:r>
          <a:endParaRPr lang="en-US" sz="1400" dirty="0"/>
        </a:p>
      </dgm:t>
    </dgm:pt>
    <dgm:pt modelId="{68D89D83-03A9-4F69-A749-BD67E333DC14}" type="parTrans" cxnId="{017F132A-3E95-4106-932A-C6C8D17D1C64}">
      <dgm:prSet/>
      <dgm:spPr/>
      <dgm:t>
        <a:bodyPr/>
        <a:lstStyle/>
        <a:p>
          <a:endParaRPr lang="en-US"/>
        </a:p>
      </dgm:t>
    </dgm:pt>
    <dgm:pt modelId="{12514EA3-5CA5-49B6-B938-FD80165E3E7F}" type="sibTrans" cxnId="{017F132A-3E95-4106-932A-C6C8D17D1C64}">
      <dgm:prSet/>
      <dgm:spPr/>
      <dgm:t>
        <a:bodyPr/>
        <a:lstStyle/>
        <a:p>
          <a:endParaRPr lang="en-US"/>
        </a:p>
      </dgm:t>
    </dgm:pt>
    <dgm:pt modelId="{3F54775F-42A1-4186-8310-3A14AF0CE2E3}">
      <dgm:prSet phldrT="[文字]" custT="1"/>
      <dgm:spPr/>
      <dgm:t>
        <a:bodyPr/>
        <a:lstStyle/>
        <a:p>
          <a:r>
            <a:rPr lang="zh-TW" altLang="en-US" sz="1400" dirty="0"/>
            <a:t>可接收有效的資訊、產品和服務</a:t>
          </a:r>
          <a:endParaRPr lang="en-US" sz="1400" dirty="0"/>
        </a:p>
      </dgm:t>
    </dgm:pt>
    <dgm:pt modelId="{D6BE588F-BAFD-4406-8A63-786657B27E85}" type="parTrans" cxnId="{C35F1E51-3DDF-44EF-BDAA-3F11CED4F833}">
      <dgm:prSet/>
      <dgm:spPr/>
      <dgm:t>
        <a:bodyPr/>
        <a:lstStyle/>
        <a:p>
          <a:endParaRPr lang="en-US"/>
        </a:p>
      </dgm:t>
    </dgm:pt>
    <dgm:pt modelId="{9F21FB6E-BB4B-49EF-8FAD-E2383B84ABA9}" type="sibTrans" cxnId="{C35F1E51-3DDF-44EF-BDAA-3F11CED4F833}">
      <dgm:prSet/>
      <dgm:spPr/>
      <dgm:t>
        <a:bodyPr/>
        <a:lstStyle/>
        <a:p>
          <a:endParaRPr lang="en-US"/>
        </a:p>
      </dgm:t>
    </dgm:pt>
    <dgm:pt modelId="{848E4472-C01E-4626-A4EA-78A3E35E8031}">
      <dgm:prSet phldrT="[文字]" custT="1"/>
      <dgm:spPr/>
      <dgm:t>
        <a:bodyPr/>
        <a:lstStyle/>
        <a:p>
          <a:r>
            <a:rPr lang="zh-TW" altLang="en-US" sz="1400" dirty="0"/>
            <a:t>標準五</a:t>
          </a:r>
          <a:endParaRPr lang="en-US" sz="1400" dirty="0"/>
        </a:p>
      </dgm:t>
    </dgm:pt>
    <dgm:pt modelId="{7EF72978-103E-4747-A2BA-6E2D2E838C1A}" type="parTrans" cxnId="{5B1D2576-E64A-4BDB-AA67-53EAC16150D6}">
      <dgm:prSet/>
      <dgm:spPr/>
      <dgm:t>
        <a:bodyPr/>
        <a:lstStyle/>
        <a:p>
          <a:endParaRPr lang="en-US"/>
        </a:p>
      </dgm:t>
    </dgm:pt>
    <dgm:pt modelId="{93050B3A-5CA9-490C-818F-1E77789D1B16}" type="sibTrans" cxnId="{5B1D2576-E64A-4BDB-AA67-53EAC16150D6}">
      <dgm:prSet/>
      <dgm:spPr/>
      <dgm:t>
        <a:bodyPr/>
        <a:lstStyle/>
        <a:p>
          <a:endParaRPr lang="en-US"/>
        </a:p>
      </dgm:t>
    </dgm:pt>
    <dgm:pt modelId="{64FB05CF-5AC0-4735-B9E1-DC3EE1724578}">
      <dgm:prSet phldrT="[文字]" custT="1"/>
      <dgm:spPr/>
      <dgm:t>
        <a:bodyPr/>
        <a:lstStyle/>
        <a:p>
          <a:r>
            <a:rPr lang="zh-TW" altLang="en-US" sz="1400" dirty="0"/>
            <a:t>使用個人溝通</a:t>
          </a:r>
          <a:endParaRPr lang="en-US" sz="1400" dirty="0"/>
        </a:p>
      </dgm:t>
    </dgm:pt>
    <dgm:pt modelId="{5DE82911-CDD7-4ADA-B5FB-B25246045958}" type="parTrans" cxnId="{41D087EE-151A-4734-9C5F-BF7247648619}">
      <dgm:prSet/>
      <dgm:spPr/>
      <dgm:t>
        <a:bodyPr/>
        <a:lstStyle/>
        <a:p>
          <a:endParaRPr lang="en-US"/>
        </a:p>
      </dgm:t>
    </dgm:pt>
    <dgm:pt modelId="{BF232ED1-DDE8-4A51-A6FB-18B693A02D7A}" type="sibTrans" cxnId="{41D087EE-151A-4734-9C5F-BF7247648619}">
      <dgm:prSet/>
      <dgm:spPr/>
      <dgm:t>
        <a:bodyPr/>
        <a:lstStyle/>
        <a:p>
          <a:endParaRPr lang="en-US"/>
        </a:p>
      </dgm:t>
    </dgm:pt>
    <dgm:pt modelId="{3F0EA25B-BD7D-4D67-97D9-94120167BACE}">
      <dgm:prSet phldrT="[文字]" custT="1"/>
      <dgm:spPr/>
      <dgm:t>
        <a:bodyPr/>
        <a:lstStyle/>
        <a:p>
          <a:r>
            <a:rPr lang="zh-TW" altLang="en-US" sz="1400" dirty="0"/>
            <a:t>標準六</a:t>
          </a:r>
          <a:endParaRPr lang="en-US" sz="1400" dirty="0"/>
        </a:p>
      </dgm:t>
    </dgm:pt>
    <dgm:pt modelId="{CFE96B1D-422A-4DA5-BDB4-FD035963740A}" type="parTrans" cxnId="{88E7EF36-3BE1-416B-B67E-1F364FB46A07}">
      <dgm:prSet/>
      <dgm:spPr/>
      <dgm:t>
        <a:bodyPr/>
        <a:lstStyle/>
        <a:p>
          <a:endParaRPr lang="en-US"/>
        </a:p>
      </dgm:t>
    </dgm:pt>
    <dgm:pt modelId="{467F64DC-7B2B-410B-B08B-047F8A36E7A9}" type="sibTrans" cxnId="{88E7EF36-3BE1-416B-B67E-1F364FB46A07}">
      <dgm:prSet/>
      <dgm:spPr/>
      <dgm:t>
        <a:bodyPr/>
        <a:lstStyle/>
        <a:p>
          <a:endParaRPr lang="en-US"/>
        </a:p>
      </dgm:t>
    </dgm:pt>
    <dgm:pt modelId="{619FB7E9-72E0-4CFD-ADB5-75EA9BCC1304}">
      <dgm:prSet phldrT="[文字]" custT="1"/>
      <dgm:spPr/>
      <dgm:t>
        <a:bodyPr/>
        <a:lstStyle/>
        <a:p>
          <a:r>
            <a:rPr lang="zh-TW" altLang="en-US" sz="1400" dirty="0"/>
            <a:t>使用作決定技能</a:t>
          </a:r>
          <a:endParaRPr lang="en-US" sz="1400" dirty="0"/>
        </a:p>
      </dgm:t>
    </dgm:pt>
    <dgm:pt modelId="{EA156A4F-4BAE-438A-AA4F-AD734C681E7C}" type="parTrans" cxnId="{E14CA4D7-651B-4567-8193-A763D9F3580A}">
      <dgm:prSet/>
      <dgm:spPr/>
      <dgm:t>
        <a:bodyPr/>
        <a:lstStyle/>
        <a:p>
          <a:endParaRPr lang="en-US"/>
        </a:p>
      </dgm:t>
    </dgm:pt>
    <dgm:pt modelId="{F06E21B9-9E54-4FA4-A3B9-DF6DBD40BDE0}" type="sibTrans" cxnId="{E14CA4D7-651B-4567-8193-A763D9F3580A}">
      <dgm:prSet/>
      <dgm:spPr/>
      <dgm:t>
        <a:bodyPr/>
        <a:lstStyle/>
        <a:p>
          <a:endParaRPr lang="en-US"/>
        </a:p>
      </dgm:t>
    </dgm:pt>
    <dgm:pt modelId="{E8FEFBC2-5A01-454D-87AC-35125F82D065}">
      <dgm:prSet phldrT="[文字]" custT="1"/>
      <dgm:spPr/>
      <dgm:t>
        <a:bodyPr/>
        <a:lstStyle/>
        <a:p>
          <a:r>
            <a:rPr lang="zh-TW" altLang="en-US" sz="1400" dirty="0"/>
            <a:t>標準七</a:t>
          </a:r>
          <a:endParaRPr lang="en-US" sz="1400" dirty="0"/>
        </a:p>
      </dgm:t>
    </dgm:pt>
    <dgm:pt modelId="{D0C09781-48DD-4DEE-99C0-16FB292B47BD}" type="parTrans" cxnId="{F135D34E-3A12-4E12-BE54-053DEA4C2E3E}">
      <dgm:prSet/>
      <dgm:spPr/>
      <dgm:t>
        <a:bodyPr/>
        <a:lstStyle/>
        <a:p>
          <a:endParaRPr lang="en-US"/>
        </a:p>
      </dgm:t>
    </dgm:pt>
    <dgm:pt modelId="{83B420B2-80A9-40F8-A853-F6ED83DB1A54}" type="sibTrans" cxnId="{F135D34E-3A12-4E12-BE54-053DEA4C2E3E}">
      <dgm:prSet/>
      <dgm:spPr/>
      <dgm:t>
        <a:bodyPr/>
        <a:lstStyle/>
        <a:p>
          <a:endParaRPr lang="en-US"/>
        </a:p>
      </dgm:t>
    </dgm:pt>
    <dgm:pt modelId="{4FEC62BE-92E8-43A3-9603-C31FA9870C59}">
      <dgm:prSet phldrT="[文字]" custT="1"/>
      <dgm:spPr/>
      <dgm:t>
        <a:bodyPr/>
        <a:lstStyle/>
        <a:p>
          <a:r>
            <a:rPr lang="zh-TW" altLang="en-US" sz="1400" dirty="0"/>
            <a:t>使用目標設定技能</a:t>
          </a:r>
          <a:endParaRPr lang="en-US" sz="1400" dirty="0"/>
        </a:p>
      </dgm:t>
    </dgm:pt>
    <dgm:pt modelId="{89CBA7B2-60D1-4EDB-8543-044CC3457AA3}" type="parTrans" cxnId="{8E9F6E74-CF76-4E83-810D-C6C7606B2E85}">
      <dgm:prSet/>
      <dgm:spPr/>
      <dgm:t>
        <a:bodyPr/>
        <a:lstStyle/>
        <a:p>
          <a:endParaRPr lang="en-US"/>
        </a:p>
      </dgm:t>
    </dgm:pt>
    <dgm:pt modelId="{CC352A30-6844-49EA-9E0D-9B7D0E1B6BDB}" type="sibTrans" cxnId="{8E9F6E74-CF76-4E83-810D-C6C7606B2E85}">
      <dgm:prSet/>
      <dgm:spPr/>
      <dgm:t>
        <a:bodyPr/>
        <a:lstStyle/>
        <a:p>
          <a:endParaRPr lang="en-US"/>
        </a:p>
      </dgm:t>
    </dgm:pt>
    <dgm:pt modelId="{2723EED8-1190-4079-B4D5-2556DA544183}">
      <dgm:prSet phldrT="[文字]" custT="1"/>
      <dgm:spPr/>
      <dgm:t>
        <a:bodyPr/>
        <a:lstStyle/>
        <a:p>
          <a:r>
            <a:rPr lang="zh-TW" altLang="en-US" sz="1400" dirty="0"/>
            <a:t>標準八</a:t>
          </a:r>
          <a:endParaRPr lang="en-US" sz="1400" dirty="0"/>
        </a:p>
      </dgm:t>
    </dgm:pt>
    <dgm:pt modelId="{F23F5DA0-95EA-4412-A60B-BA9A2E74EC4B}" type="parTrans" cxnId="{C0F85E1A-64CF-4F83-894C-FBD2686F0550}">
      <dgm:prSet/>
      <dgm:spPr/>
      <dgm:t>
        <a:bodyPr/>
        <a:lstStyle/>
        <a:p>
          <a:endParaRPr lang="en-US"/>
        </a:p>
      </dgm:t>
    </dgm:pt>
    <dgm:pt modelId="{87A927D9-CC2A-43D4-865C-318C6508C0D8}" type="sibTrans" cxnId="{C0F85E1A-64CF-4F83-894C-FBD2686F0550}">
      <dgm:prSet/>
      <dgm:spPr/>
      <dgm:t>
        <a:bodyPr/>
        <a:lstStyle/>
        <a:p>
          <a:endParaRPr lang="en-US"/>
        </a:p>
      </dgm:t>
    </dgm:pt>
    <dgm:pt modelId="{376094CC-29DD-4E2C-B21A-C8DBB6247F98}">
      <dgm:prSet phldrT="[文字]" custT="1"/>
      <dgm:spPr/>
      <dgm:t>
        <a:bodyPr/>
        <a:lstStyle/>
        <a:p>
          <a:r>
            <a:rPr lang="zh-TW" altLang="en-US" sz="1400" dirty="0"/>
            <a:t>實踐增強健康行為</a:t>
          </a:r>
          <a:endParaRPr lang="en-US" sz="1400" dirty="0"/>
        </a:p>
      </dgm:t>
    </dgm:pt>
    <dgm:pt modelId="{5B5A8D70-25FE-422B-88F3-FFAE018D4D18}" type="parTrans" cxnId="{1E71F7CF-F121-42B3-92F5-BC6EA1B4F7C1}">
      <dgm:prSet/>
      <dgm:spPr/>
      <dgm:t>
        <a:bodyPr/>
        <a:lstStyle/>
        <a:p>
          <a:endParaRPr lang="en-US"/>
        </a:p>
      </dgm:t>
    </dgm:pt>
    <dgm:pt modelId="{E07899C1-9E10-4CFC-814F-EA4F68B6BA99}" type="sibTrans" cxnId="{1E71F7CF-F121-42B3-92F5-BC6EA1B4F7C1}">
      <dgm:prSet/>
      <dgm:spPr/>
      <dgm:t>
        <a:bodyPr/>
        <a:lstStyle/>
        <a:p>
          <a:endParaRPr lang="en-US"/>
        </a:p>
      </dgm:t>
    </dgm:pt>
    <dgm:pt modelId="{1F398D4B-98F3-48C0-9F9B-C31325F69CCB}">
      <dgm:prSet phldrT="[文字]" custT="1"/>
      <dgm:spPr/>
      <dgm:t>
        <a:bodyPr/>
        <a:lstStyle/>
        <a:p>
          <a:r>
            <a:rPr lang="zh-TW" altLang="en-US" sz="1400" dirty="0"/>
            <a:t>為個人、家庭和社區健康倡議</a:t>
          </a:r>
          <a:endParaRPr lang="en-US" sz="1400" dirty="0"/>
        </a:p>
      </dgm:t>
    </dgm:pt>
    <dgm:pt modelId="{3CFD83F1-BE47-4D57-B8B0-E707A2A5BEC8}" type="parTrans" cxnId="{FAA039EE-23B2-4D75-8071-C608F496DC6A}">
      <dgm:prSet/>
      <dgm:spPr/>
      <dgm:t>
        <a:bodyPr/>
        <a:lstStyle/>
        <a:p>
          <a:endParaRPr lang="en-US"/>
        </a:p>
      </dgm:t>
    </dgm:pt>
    <dgm:pt modelId="{3F0BA4B6-DB21-4EDC-946B-543BB4D727A2}" type="sibTrans" cxnId="{FAA039EE-23B2-4D75-8071-C608F496DC6A}">
      <dgm:prSet/>
      <dgm:spPr/>
      <dgm:t>
        <a:bodyPr/>
        <a:lstStyle/>
        <a:p>
          <a:endParaRPr lang="en-US"/>
        </a:p>
      </dgm:t>
    </dgm:pt>
    <dgm:pt modelId="{97601E20-3CB5-4D6B-8FEA-8D80B6BB115D}" type="pres">
      <dgm:prSet presAssocID="{224377EF-9149-44FC-B2B7-B8B1F71349DC}" presName="linearFlow" presStyleCnt="0">
        <dgm:presLayoutVars>
          <dgm:dir/>
          <dgm:animLvl val="lvl"/>
          <dgm:resizeHandles val="exact"/>
        </dgm:presLayoutVars>
      </dgm:prSet>
      <dgm:spPr/>
    </dgm:pt>
    <dgm:pt modelId="{F1635348-5775-4949-B606-6C1FD72E575D}" type="pres">
      <dgm:prSet presAssocID="{211F335E-F9B0-4653-885F-A79009253A20}" presName="composite" presStyleCnt="0"/>
      <dgm:spPr/>
    </dgm:pt>
    <dgm:pt modelId="{C1E3C495-4759-4218-A494-E8E3E35C815A}" type="pres">
      <dgm:prSet presAssocID="{211F335E-F9B0-4653-885F-A79009253A20}" presName="parentText" presStyleLbl="alignNode1" presStyleIdx="0" presStyleCnt="8">
        <dgm:presLayoutVars>
          <dgm:chMax val="1"/>
          <dgm:bulletEnabled val="1"/>
        </dgm:presLayoutVars>
      </dgm:prSet>
      <dgm:spPr/>
    </dgm:pt>
    <dgm:pt modelId="{5E5FAB25-DFC5-4DD5-83B0-CE04AEB48D76}" type="pres">
      <dgm:prSet presAssocID="{211F335E-F9B0-4653-885F-A79009253A20}" presName="descendantText" presStyleLbl="alignAcc1" presStyleIdx="0" presStyleCnt="8">
        <dgm:presLayoutVars>
          <dgm:bulletEnabled val="1"/>
        </dgm:presLayoutVars>
      </dgm:prSet>
      <dgm:spPr/>
    </dgm:pt>
    <dgm:pt modelId="{0694F899-532C-4E29-A0FD-0014EB49D083}" type="pres">
      <dgm:prSet presAssocID="{F15C30CC-EAA0-4656-A087-B408DD375865}" presName="sp" presStyleCnt="0"/>
      <dgm:spPr/>
    </dgm:pt>
    <dgm:pt modelId="{FEBCE7A0-49F1-4293-BC76-1B0F5551CDD8}" type="pres">
      <dgm:prSet presAssocID="{8D78E084-45F3-4CF7-B927-55E57AA5BC3E}" presName="composite" presStyleCnt="0"/>
      <dgm:spPr/>
    </dgm:pt>
    <dgm:pt modelId="{0398C76F-4A52-4DD0-9775-ABCEA3FB0A9A}" type="pres">
      <dgm:prSet presAssocID="{8D78E084-45F3-4CF7-B927-55E57AA5BC3E}" presName="parentText" presStyleLbl="alignNode1" presStyleIdx="1" presStyleCnt="8">
        <dgm:presLayoutVars>
          <dgm:chMax val="1"/>
          <dgm:bulletEnabled val="1"/>
        </dgm:presLayoutVars>
      </dgm:prSet>
      <dgm:spPr/>
    </dgm:pt>
    <dgm:pt modelId="{7B167B78-F822-412A-A416-08AC9E083EAD}" type="pres">
      <dgm:prSet presAssocID="{8D78E084-45F3-4CF7-B927-55E57AA5BC3E}" presName="descendantText" presStyleLbl="alignAcc1" presStyleIdx="1" presStyleCnt="8">
        <dgm:presLayoutVars>
          <dgm:bulletEnabled val="1"/>
        </dgm:presLayoutVars>
      </dgm:prSet>
      <dgm:spPr/>
    </dgm:pt>
    <dgm:pt modelId="{01156F08-2CD1-48F0-A87F-B129DFE85D66}" type="pres">
      <dgm:prSet presAssocID="{88E9FBEF-46F8-42D0-8E2E-EFE16D824318}" presName="sp" presStyleCnt="0"/>
      <dgm:spPr/>
    </dgm:pt>
    <dgm:pt modelId="{5E1E8AAE-2860-4737-A485-1F2058E4C1DC}" type="pres">
      <dgm:prSet presAssocID="{89B113D4-C0CA-444F-91E8-177C9CB7CEE6}" presName="composite" presStyleCnt="0"/>
      <dgm:spPr/>
    </dgm:pt>
    <dgm:pt modelId="{39B23516-7E63-4204-92E2-6418415FE243}" type="pres">
      <dgm:prSet presAssocID="{89B113D4-C0CA-444F-91E8-177C9CB7CEE6}" presName="parentText" presStyleLbl="alignNode1" presStyleIdx="2" presStyleCnt="8">
        <dgm:presLayoutVars>
          <dgm:chMax val="1"/>
          <dgm:bulletEnabled val="1"/>
        </dgm:presLayoutVars>
      </dgm:prSet>
      <dgm:spPr/>
    </dgm:pt>
    <dgm:pt modelId="{0023BB70-B923-4BCF-98DD-E56D8C362B8E}" type="pres">
      <dgm:prSet presAssocID="{89B113D4-C0CA-444F-91E8-177C9CB7CEE6}" presName="descendantText" presStyleLbl="alignAcc1" presStyleIdx="2" presStyleCnt="8">
        <dgm:presLayoutVars>
          <dgm:bulletEnabled val="1"/>
        </dgm:presLayoutVars>
      </dgm:prSet>
      <dgm:spPr/>
    </dgm:pt>
    <dgm:pt modelId="{6BA0154C-0A3A-4CB8-8ECE-FD51889241D0}" type="pres">
      <dgm:prSet presAssocID="{82CB7C74-1678-4059-94F9-0D4ED2FC3760}" presName="sp" presStyleCnt="0"/>
      <dgm:spPr/>
    </dgm:pt>
    <dgm:pt modelId="{7454F9E5-02E0-4B70-AE30-D57F781E8DBD}" type="pres">
      <dgm:prSet presAssocID="{685A850A-D9E6-4321-B0C0-3F9B53440D79}" presName="composite" presStyleCnt="0"/>
      <dgm:spPr/>
    </dgm:pt>
    <dgm:pt modelId="{960A5146-DAD1-49A4-B60E-71EDB4387AE6}" type="pres">
      <dgm:prSet presAssocID="{685A850A-D9E6-4321-B0C0-3F9B53440D79}" presName="parentText" presStyleLbl="alignNode1" presStyleIdx="3" presStyleCnt="8">
        <dgm:presLayoutVars>
          <dgm:chMax val="1"/>
          <dgm:bulletEnabled val="1"/>
        </dgm:presLayoutVars>
      </dgm:prSet>
      <dgm:spPr/>
    </dgm:pt>
    <dgm:pt modelId="{461AB58E-3DFE-48C1-8252-CBAC515875EE}" type="pres">
      <dgm:prSet presAssocID="{685A850A-D9E6-4321-B0C0-3F9B53440D79}" presName="descendantText" presStyleLbl="alignAcc1" presStyleIdx="3" presStyleCnt="8">
        <dgm:presLayoutVars>
          <dgm:bulletEnabled val="1"/>
        </dgm:presLayoutVars>
      </dgm:prSet>
      <dgm:spPr/>
    </dgm:pt>
    <dgm:pt modelId="{2003C791-EEB1-47BE-A83A-08EF02ADAA05}" type="pres">
      <dgm:prSet presAssocID="{12514EA3-5CA5-49B6-B938-FD80165E3E7F}" presName="sp" presStyleCnt="0"/>
      <dgm:spPr/>
    </dgm:pt>
    <dgm:pt modelId="{B9D2D44A-9520-439B-9DF3-8EEF18C5661E}" type="pres">
      <dgm:prSet presAssocID="{848E4472-C01E-4626-A4EA-78A3E35E8031}" presName="composite" presStyleCnt="0"/>
      <dgm:spPr/>
    </dgm:pt>
    <dgm:pt modelId="{D03F6647-3C29-48B3-8F75-16E7CD70DD3F}" type="pres">
      <dgm:prSet presAssocID="{848E4472-C01E-4626-A4EA-78A3E35E8031}" presName="parentText" presStyleLbl="alignNode1" presStyleIdx="4" presStyleCnt="8">
        <dgm:presLayoutVars>
          <dgm:chMax val="1"/>
          <dgm:bulletEnabled val="1"/>
        </dgm:presLayoutVars>
      </dgm:prSet>
      <dgm:spPr/>
    </dgm:pt>
    <dgm:pt modelId="{152DD3E4-F742-47FD-8D1F-F94001A47AE8}" type="pres">
      <dgm:prSet presAssocID="{848E4472-C01E-4626-A4EA-78A3E35E8031}" presName="descendantText" presStyleLbl="alignAcc1" presStyleIdx="4" presStyleCnt="8">
        <dgm:presLayoutVars>
          <dgm:bulletEnabled val="1"/>
        </dgm:presLayoutVars>
      </dgm:prSet>
      <dgm:spPr/>
    </dgm:pt>
    <dgm:pt modelId="{419C0CAD-2E56-4F7B-9C91-E1189FA2D0FE}" type="pres">
      <dgm:prSet presAssocID="{93050B3A-5CA9-490C-818F-1E77789D1B16}" presName="sp" presStyleCnt="0"/>
      <dgm:spPr/>
    </dgm:pt>
    <dgm:pt modelId="{CB667227-F7CB-4C7B-927E-B70CDB7600B7}" type="pres">
      <dgm:prSet presAssocID="{3F0EA25B-BD7D-4D67-97D9-94120167BACE}" presName="composite" presStyleCnt="0"/>
      <dgm:spPr/>
    </dgm:pt>
    <dgm:pt modelId="{AEFD86B6-70B9-4761-B9A6-579920792A29}" type="pres">
      <dgm:prSet presAssocID="{3F0EA25B-BD7D-4D67-97D9-94120167BACE}" presName="parentText" presStyleLbl="alignNode1" presStyleIdx="5" presStyleCnt="8">
        <dgm:presLayoutVars>
          <dgm:chMax val="1"/>
          <dgm:bulletEnabled val="1"/>
        </dgm:presLayoutVars>
      </dgm:prSet>
      <dgm:spPr/>
    </dgm:pt>
    <dgm:pt modelId="{F5C55CDE-AB7F-498C-A507-445321A2A81A}" type="pres">
      <dgm:prSet presAssocID="{3F0EA25B-BD7D-4D67-97D9-94120167BACE}" presName="descendantText" presStyleLbl="alignAcc1" presStyleIdx="5" presStyleCnt="8">
        <dgm:presLayoutVars>
          <dgm:bulletEnabled val="1"/>
        </dgm:presLayoutVars>
      </dgm:prSet>
      <dgm:spPr/>
    </dgm:pt>
    <dgm:pt modelId="{AF55FF63-A3D4-4FF2-9C0A-790E1F38408F}" type="pres">
      <dgm:prSet presAssocID="{467F64DC-7B2B-410B-B08B-047F8A36E7A9}" presName="sp" presStyleCnt="0"/>
      <dgm:spPr/>
    </dgm:pt>
    <dgm:pt modelId="{44A73EAF-8FC8-43EA-9A2B-371F23B531D0}" type="pres">
      <dgm:prSet presAssocID="{E8FEFBC2-5A01-454D-87AC-35125F82D065}" presName="composite" presStyleCnt="0"/>
      <dgm:spPr/>
    </dgm:pt>
    <dgm:pt modelId="{EAD91283-CB6E-4274-A4F5-E8ABD25822BA}" type="pres">
      <dgm:prSet presAssocID="{E8FEFBC2-5A01-454D-87AC-35125F82D065}" presName="parentText" presStyleLbl="alignNode1" presStyleIdx="6" presStyleCnt="8">
        <dgm:presLayoutVars>
          <dgm:chMax val="1"/>
          <dgm:bulletEnabled val="1"/>
        </dgm:presLayoutVars>
      </dgm:prSet>
      <dgm:spPr/>
    </dgm:pt>
    <dgm:pt modelId="{7A5C5CDE-66A8-4E33-A220-994F2E36E620}" type="pres">
      <dgm:prSet presAssocID="{E8FEFBC2-5A01-454D-87AC-35125F82D065}" presName="descendantText" presStyleLbl="alignAcc1" presStyleIdx="6" presStyleCnt="8">
        <dgm:presLayoutVars>
          <dgm:bulletEnabled val="1"/>
        </dgm:presLayoutVars>
      </dgm:prSet>
      <dgm:spPr/>
    </dgm:pt>
    <dgm:pt modelId="{94941880-B2A0-41EF-AF87-3DC6C6DD9D74}" type="pres">
      <dgm:prSet presAssocID="{83B420B2-80A9-40F8-A853-F6ED83DB1A54}" presName="sp" presStyleCnt="0"/>
      <dgm:spPr/>
    </dgm:pt>
    <dgm:pt modelId="{4193B580-85DD-4AA7-9B97-5E1EB397F17C}" type="pres">
      <dgm:prSet presAssocID="{2723EED8-1190-4079-B4D5-2556DA544183}" presName="composite" presStyleCnt="0"/>
      <dgm:spPr/>
    </dgm:pt>
    <dgm:pt modelId="{DF915893-2AE1-4C5F-839F-1196F7A5DCA0}" type="pres">
      <dgm:prSet presAssocID="{2723EED8-1190-4079-B4D5-2556DA544183}" presName="parentText" presStyleLbl="alignNode1" presStyleIdx="7" presStyleCnt="8">
        <dgm:presLayoutVars>
          <dgm:chMax val="1"/>
          <dgm:bulletEnabled val="1"/>
        </dgm:presLayoutVars>
      </dgm:prSet>
      <dgm:spPr/>
    </dgm:pt>
    <dgm:pt modelId="{54D71BB2-A9AF-475E-95D2-D933FE643F49}" type="pres">
      <dgm:prSet presAssocID="{2723EED8-1190-4079-B4D5-2556DA544183}" presName="descendantText" presStyleLbl="alignAcc1" presStyleIdx="7" presStyleCnt="8">
        <dgm:presLayoutVars>
          <dgm:bulletEnabled val="1"/>
        </dgm:presLayoutVars>
      </dgm:prSet>
      <dgm:spPr/>
    </dgm:pt>
  </dgm:ptLst>
  <dgm:cxnLst>
    <dgm:cxn modelId="{0FEF1009-190F-48CC-A3CD-D6BB32025362}" type="presOf" srcId="{376094CC-29DD-4E2C-B21A-C8DBB6247F98}" destId="{7A5C5CDE-66A8-4E33-A220-994F2E36E620}" srcOrd="0" destOrd="0" presId="urn:microsoft.com/office/officeart/2005/8/layout/chevron2"/>
    <dgm:cxn modelId="{80CC970D-0564-4D88-83AE-85A20E7A715B}" srcId="{224377EF-9149-44FC-B2B7-B8B1F71349DC}" destId="{211F335E-F9B0-4653-885F-A79009253A20}" srcOrd="0" destOrd="0" parTransId="{5315FB78-E2DC-4321-9F5E-556BD7E7FC72}" sibTransId="{F15C30CC-EAA0-4656-A087-B408DD375865}"/>
    <dgm:cxn modelId="{9987E40D-2DAD-4587-A466-1DD49A39954F}" type="presOf" srcId="{89B113D4-C0CA-444F-91E8-177C9CB7CEE6}" destId="{39B23516-7E63-4204-92E2-6418415FE243}" srcOrd="0" destOrd="0" presId="urn:microsoft.com/office/officeart/2005/8/layout/chevron2"/>
    <dgm:cxn modelId="{6FD01A17-4F51-4009-B520-12FE7B6480D6}" type="presOf" srcId="{2723EED8-1190-4079-B4D5-2556DA544183}" destId="{DF915893-2AE1-4C5F-839F-1196F7A5DCA0}" srcOrd="0" destOrd="0" presId="urn:microsoft.com/office/officeart/2005/8/layout/chevron2"/>
    <dgm:cxn modelId="{C0F85E1A-64CF-4F83-894C-FBD2686F0550}" srcId="{224377EF-9149-44FC-B2B7-B8B1F71349DC}" destId="{2723EED8-1190-4079-B4D5-2556DA544183}" srcOrd="7" destOrd="0" parTransId="{F23F5DA0-95EA-4412-A60B-BA9A2E74EC4B}" sibTransId="{87A927D9-CC2A-43D4-865C-318C6508C0D8}"/>
    <dgm:cxn modelId="{017F132A-3E95-4106-932A-C6C8D17D1C64}" srcId="{224377EF-9149-44FC-B2B7-B8B1F71349DC}" destId="{685A850A-D9E6-4321-B0C0-3F9B53440D79}" srcOrd="3" destOrd="0" parTransId="{68D89D83-03A9-4F69-A749-BD67E333DC14}" sibTransId="{12514EA3-5CA5-49B6-B938-FD80165E3E7F}"/>
    <dgm:cxn modelId="{79FF2E2B-FBCC-4CA2-8346-85B860B1AD32}" type="presOf" srcId="{1D800D7E-2B42-45D7-9B4C-5BE314224196}" destId="{5E5FAB25-DFC5-4DD5-83B0-CE04AEB48D76}" srcOrd="0" destOrd="0" presId="urn:microsoft.com/office/officeart/2005/8/layout/chevron2"/>
    <dgm:cxn modelId="{DF6DE72F-3FA6-4357-84B4-8483B8A2533B}" srcId="{224377EF-9149-44FC-B2B7-B8B1F71349DC}" destId="{8D78E084-45F3-4CF7-B927-55E57AA5BC3E}" srcOrd="1" destOrd="0" parTransId="{B1E7AC5E-E716-4C46-86F4-01F8BF6280A6}" sibTransId="{88E9FBEF-46F8-42D0-8E2E-EFE16D824318}"/>
    <dgm:cxn modelId="{CB2D2334-2E54-4CD6-A5DA-66E4B4E41B94}" type="presOf" srcId="{1F398D4B-98F3-48C0-9F9B-C31325F69CCB}" destId="{54D71BB2-A9AF-475E-95D2-D933FE643F49}" srcOrd="0" destOrd="0" presId="urn:microsoft.com/office/officeart/2005/8/layout/chevron2"/>
    <dgm:cxn modelId="{88E7EF36-3BE1-416B-B67E-1F364FB46A07}" srcId="{224377EF-9149-44FC-B2B7-B8B1F71349DC}" destId="{3F0EA25B-BD7D-4D67-97D9-94120167BACE}" srcOrd="5" destOrd="0" parTransId="{CFE96B1D-422A-4DA5-BDB4-FD035963740A}" sibTransId="{467F64DC-7B2B-410B-B08B-047F8A36E7A9}"/>
    <dgm:cxn modelId="{48E98B45-657F-4FB8-A533-50BB704F281D}" type="presOf" srcId="{3F0EA25B-BD7D-4D67-97D9-94120167BACE}" destId="{AEFD86B6-70B9-4761-B9A6-579920792A29}" srcOrd="0" destOrd="0" presId="urn:microsoft.com/office/officeart/2005/8/layout/chevron2"/>
    <dgm:cxn modelId="{256CFE68-C209-4E91-96D8-CBFE523CE1AC}" type="presOf" srcId="{848E4472-C01E-4626-A4EA-78A3E35E8031}" destId="{D03F6647-3C29-48B3-8F75-16E7CD70DD3F}" srcOrd="0" destOrd="0" presId="urn:microsoft.com/office/officeart/2005/8/layout/chevron2"/>
    <dgm:cxn modelId="{F135D34E-3A12-4E12-BE54-053DEA4C2E3E}" srcId="{224377EF-9149-44FC-B2B7-B8B1F71349DC}" destId="{E8FEFBC2-5A01-454D-87AC-35125F82D065}" srcOrd="6" destOrd="0" parTransId="{D0C09781-48DD-4DEE-99C0-16FB292B47BD}" sibTransId="{83B420B2-80A9-40F8-A853-F6ED83DB1A54}"/>
    <dgm:cxn modelId="{C35F1E51-3DDF-44EF-BDAA-3F11CED4F833}" srcId="{89B113D4-C0CA-444F-91E8-177C9CB7CEE6}" destId="{3F54775F-42A1-4186-8310-3A14AF0CE2E3}" srcOrd="0" destOrd="0" parTransId="{D6BE588F-BAFD-4406-8A63-786657B27E85}" sibTransId="{9F21FB6E-BB4B-49EF-8FAD-E2383B84ABA9}"/>
    <dgm:cxn modelId="{8E9F6E74-CF76-4E83-810D-C6C7606B2E85}" srcId="{3F0EA25B-BD7D-4D67-97D9-94120167BACE}" destId="{4FEC62BE-92E8-43A3-9603-C31FA9870C59}" srcOrd="0" destOrd="0" parTransId="{89CBA7B2-60D1-4EDB-8543-044CC3457AA3}" sibTransId="{CC352A30-6844-49EA-9E0D-9B7D0E1B6BDB}"/>
    <dgm:cxn modelId="{5B1D2576-E64A-4BDB-AA67-53EAC16150D6}" srcId="{224377EF-9149-44FC-B2B7-B8B1F71349DC}" destId="{848E4472-C01E-4626-A4EA-78A3E35E8031}" srcOrd="4" destOrd="0" parTransId="{7EF72978-103E-4747-A2BA-6E2D2E838C1A}" sibTransId="{93050B3A-5CA9-490C-818F-1E77789D1B16}"/>
    <dgm:cxn modelId="{E2004F7A-6D1F-4C7B-A46A-10DA2A1DDAA7}" type="presOf" srcId="{4FEC62BE-92E8-43A3-9603-C31FA9870C59}" destId="{F5C55CDE-AB7F-498C-A507-445321A2A81A}" srcOrd="0" destOrd="0" presId="urn:microsoft.com/office/officeart/2005/8/layout/chevron2"/>
    <dgm:cxn modelId="{3260F382-E8A1-45AE-8D2F-7F05E0584DBC}" type="presOf" srcId="{619FB7E9-72E0-4CFD-ADB5-75EA9BCC1304}" destId="{152DD3E4-F742-47FD-8D1F-F94001A47AE8}" srcOrd="0" destOrd="0" presId="urn:microsoft.com/office/officeart/2005/8/layout/chevron2"/>
    <dgm:cxn modelId="{C2F75D88-A789-4EAA-8F54-8E2B9376D903}" type="presOf" srcId="{224377EF-9149-44FC-B2B7-B8B1F71349DC}" destId="{97601E20-3CB5-4D6B-8FEA-8D80B6BB115D}" srcOrd="0" destOrd="0" presId="urn:microsoft.com/office/officeart/2005/8/layout/chevron2"/>
    <dgm:cxn modelId="{D728EB97-638A-4BD3-B446-AF744AB4BABB}" srcId="{224377EF-9149-44FC-B2B7-B8B1F71349DC}" destId="{89B113D4-C0CA-444F-91E8-177C9CB7CEE6}" srcOrd="2" destOrd="0" parTransId="{37FC4CB5-1647-4600-AEA8-E1622E3F1BB0}" sibTransId="{82CB7C74-1678-4059-94F9-0D4ED2FC3760}"/>
    <dgm:cxn modelId="{710A9C9B-E404-41FD-9D9F-1E801EB10233}" type="presOf" srcId="{E8FEFBC2-5A01-454D-87AC-35125F82D065}" destId="{EAD91283-CB6E-4274-A4F5-E8ABD25822BA}" srcOrd="0" destOrd="0" presId="urn:microsoft.com/office/officeart/2005/8/layout/chevron2"/>
    <dgm:cxn modelId="{2CFA78BC-9D64-4AFD-A78F-F9A69062D62D}" type="presOf" srcId="{8D78E084-45F3-4CF7-B927-55E57AA5BC3E}" destId="{0398C76F-4A52-4DD0-9775-ABCEA3FB0A9A}" srcOrd="0" destOrd="0" presId="urn:microsoft.com/office/officeart/2005/8/layout/chevron2"/>
    <dgm:cxn modelId="{D1E5E4CA-A010-4919-9CB5-DA536ADDE08F}" type="presOf" srcId="{211F335E-F9B0-4653-885F-A79009253A20}" destId="{C1E3C495-4759-4218-A494-E8E3E35C815A}" srcOrd="0" destOrd="0" presId="urn:microsoft.com/office/officeart/2005/8/layout/chevron2"/>
    <dgm:cxn modelId="{3DEB2FCE-8254-4D04-9804-32D86E9D0923}" srcId="{8D78E084-45F3-4CF7-B927-55E57AA5BC3E}" destId="{DE68EDE3-3311-4F2F-B59A-6D86ECF26290}" srcOrd="0" destOrd="0" parTransId="{EE40D375-6EF1-4EF7-B89B-EF5343192D88}" sibTransId="{56F07322-3A26-4BC1-95DF-BB3CC4BDB92A}"/>
    <dgm:cxn modelId="{8C9063CF-B679-4509-BEC0-069A693A0DF5}" type="presOf" srcId="{685A850A-D9E6-4321-B0C0-3F9B53440D79}" destId="{960A5146-DAD1-49A4-B60E-71EDB4387AE6}" srcOrd="0" destOrd="0" presId="urn:microsoft.com/office/officeart/2005/8/layout/chevron2"/>
    <dgm:cxn modelId="{1E71F7CF-F121-42B3-92F5-BC6EA1B4F7C1}" srcId="{E8FEFBC2-5A01-454D-87AC-35125F82D065}" destId="{376094CC-29DD-4E2C-B21A-C8DBB6247F98}" srcOrd="0" destOrd="0" parTransId="{5B5A8D70-25FE-422B-88F3-FFAE018D4D18}" sibTransId="{E07899C1-9E10-4CFC-814F-EA4F68B6BA99}"/>
    <dgm:cxn modelId="{E14CA4D7-651B-4567-8193-A763D9F3580A}" srcId="{848E4472-C01E-4626-A4EA-78A3E35E8031}" destId="{619FB7E9-72E0-4CFD-ADB5-75EA9BCC1304}" srcOrd="0" destOrd="0" parTransId="{EA156A4F-4BAE-438A-AA4F-AD734C681E7C}" sibTransId="{F06E21B9-9E54-4FA4-A3B9-DF6DBD40BDE0}"/>
    <dgm:cxn modelId="{570F75DD-2A97-495D-8868-54E04881911B}" type="presOf" srcId="{DE68EDE3-3311-4F2F-B59A-6D86ECF26290}" destId="{7B167B78-F822-412A-A416-08AC9E083EAD}" srcOrd="0" destOrd="0" presId="urn:microsoft.com/office/officeart/2005/8/layout/chevron2"/>
    <dgm:cxn modelId="{F2E46CE3-206C-4142-98AB-89EBEFBB641C}" type="presOf" srcId="{3F54775F-42A1-4186-8310-3A14AF0CE2E3}" destId="{0023BB70-B923-4BCF-98DD-E56D8C362B8E}" srcOrd="0" destOrd="0" presId="urn:microsoft.com/office/officeart/2005/8/layout/chevron2"/>
    <dgm:cxn modelId="{EC49FDE5-BECB-4A56-9250-5879363640C6}" type="presOf" srcId="{64FB05CF-5AC0-4735-B9E1-DC3EE1724578}" destId="{461AB58E-3DFE-48C1-8252-CBAC515875EE}" srcOrd="0" destOrd="0" presId="urn:microsoft.com/office/officeart/2005/8/layout/chevron2"/>
    <dgm:cxn modelId="{FAA039EE-23B2-4D75-8071-C608F496DC6A}" srcId="{2723EED8-1190-4079-B4D5-2556DA544183}" destId="{1F398D4B-98F3-48C0-9F9B-C31325F69CCB}" srcOrd="0" destOrd="0" parTransId="{3CFD83F1-BE47-4D57-B8B0-E707A2A5BEC8}" sibTransId="{3F0BA4B6-DB21-4EDC-946B-543BB4D727A2}"/>
    <dgm:cxn modelId="{41D087EE-151A-4734-9C5F-BF7247648619}" srcId="{685A850A-D9E6-4321-B0C0-3F9B53440D79}" destId="{64FB05CF-5AC0-4735-B9E1-DC3EE1724578}" srcOrd="0" destOrd="0" parTransId="{5DE82911-CDD7-4ADA-B5FB-B25246045958}" sibTransId="{BF232ED1-DDE8-4A51-A6FB-18B693A02D7A}"/>
    <dgm:cxn modelId="{65D799FA-C0E6-47CB-96B1-0B29F37A44B6}" srcId="{211F335E-F9B0-4653-885F-A79009253A20}" destId="{1D800D7E-2B42-45D7-9B4C-5BE314224196}" srcOrd="0" destOrd="0" parTransId="{E84EC299-11ED-4642-B73B-2BCBE9FDFCC0}" sibTransId="{3A318E95-E147-4F3F-988B-5C9A187C368A}"/>
    <dgm:cxn modelId="{0CB954C2-2F31-4ED6-BD27-4102249FDC6A}" type="presParOf" srcId="{97601E20-3CB5-4D6B-8FEA-8D80B6BB115D}" destId="{F1635348-5775-4949-B606-6C1FD72E575D}" srcOrd="0" destOrd="0" presId="urn:microsoft.com/office/officeart/2005/8/layout/chevron2"/>
    <dgm:cxn modelId="{2A352C62-2255-461F-9EAD-9A346A11C644}" type="presParOf" srcId="{F1635348-5775-4949-B606-6C1FD72E575D}" destId="{C1E3C495-4759-4218-A494-E8E3E35C815A}" srcOrd="0" destOrd="0" presId="urn:microsoft.com/office/officeart/2005/8/layout/chevron2"/>
    <dgm:cxn modelId="{BEAA2333-3509-47BF-B283-CA8A3D255161}" type="presParOf" srcId="{F1635348-5775-4949-B606-6C1FD72E575D}" destId="{5E5FAB25-DFC5-4DD5-83B0-CE04AEB48D76}" srcOrd="1" destOrd="0" presId="urn:microsoft.com/office/officeart/2005/8/layout/chevron2"/>
    <dgm:cxn modelId="{E444B644-506C-4A19-BC42-C77B572DA6FC}" type="presParOf" srcId="{97601E20-3CB5-4D6B-8FEA-8D80B6BB115D}" destId="{0694F899-532C-4E29-A0FD-0014EB49D083}" srcOrd="1" destOrd="0" presId="urn:microsoft.com/office/officeart/2005/8/layout/chevron2"/>
    <dgm:cxn modelId="{684A939D-197E-4F5F-B0DB-C2BD07AD8D51}" type="presParOf" srcId="{97601E20-3CB5-4D6B-8FEA-8D80B6BB115D}" destId="{FEBCE7A0-49F1-4293-BC76-1B0F5551CDD8}" srcOrd="2" destOrd="0" presId="urn:microsoft.com/office/officeart/2005/8/layout/chevron2"/>
    <dgm:cxn modelId="{06613821-6E55-4136-98C6-35A4E4F9D49B}" type="presParOf" srcId="{FEBCE7A0-49F1-4293-BC76-1B0F5551CDD8}" destId="{0398C76F-4A52-4DD0-9775-ABCEA3FB0A9A}" srcOrd="0" destOrd="0" presId="urn:microsoft.com/office/officeart/2005/8/layout/chevron2"/>
    <dgm:cxn modelId="{F4D24E2B-2627-47F9-8F91-EDE5F8B88896}" type="presParOf" srcId="{FEBCE7A0-49F1-4293-BC76-1B0F5551CDD8}" destId="{7B167B78-F822-412A-A416-08AC9E083EAD}" srcOrd="1" destOrd="0" presId="urn:microsoft.com/office/officeart/2005/8/layout/chevron2"/>
    <dgm:cxn modelId="{8005C507-9C77-4172-AFDC-0BFFFD618984}" type="presParOf" srcId="{97601E20-3CB5-4D6B-8FEA-8D80B6BB115D}" destId="{01156F08-2CD1-48F0-A87F-B129DFE85D66}" srcOrd="3" destOrd="0" presId="urn:microsoft.com/office/officeart/2005/8/layout/chevron2"/>
    <dgm:cxn modelId="{14844CC6-E6AE-4A5F-8759-D5715F961AA9}" type="presParOf" srcId="{97601E20-3CB5-4D6B-8FEA-8D80B6BB115D}" destId="{5E1E8AAE-2860-4737-A485-1F2058E4C1DC}" srcOrd="4" destOrd="0" presId="urn:microsoft.com/office/officeart/2005/8/layout/chevron2"/>
    <dgm:cxn modelId="{221D8F85-162D-4D6D-88CC-EFF743CF6A8E}" type="presParOf" srcId="{5E1E8AAE-2860-4737-A485-1F2058E4C1DC}" destId="{39B23516-7E63-4204-92E2-6418415FE243}" srcOrd="0" destOrd="0" presId="urn:microsoft.com/office/officeart/2005/8/layout/chevron2"/>
    <dgm:cxn modelId="{EA432C72-3329-47D8-A933-09E1492F9923}" type="presParOf" srcId="{5E1E8AAE-2860-4737-A485-1F2058E4C1DC}" destId="{0023BB70-B923-4BCF-98DD-E56D8C362B8E}" srcOrd="1" destOrd="0" presId="urn:microsoft.com/office/officeart/2005/8/layout/chevron2"/>
    <dgm:cxn modelId="{871C355D-51EE-400B-AE76-A8AA7F891E08}" type="presParOf" srcId="{97601E20-3CB5-4D6B-8FEA-8D80B6BB115D}" destId="{6BA0154C-0A3A-4CB8-8ECE-FD51889241D0}" srcOrd="5" destOrd="0" presId="urn:microsoft.com/office/officeart/2005/8/layout/chevron2"/>
    <dgm:cxn modelId="{C0AE3813-C674-44BF-8F29-D65E9F969F17}" type="presParOf" srcId="{97601E20-3CB5-4D6B-8FEA-8D80B6BB115D}" destId="{7454F9E5-02E0-4B70-AE30-D57F781E8DBD}" srcOrd="6" destOrd="0" presId="urn:microsoft.com/office/officeart/2005/8/layout/chevron2"/>
    <dgm:cxn modelId="{2F287968-D786-41FB-9F0F-3D83B2518477}" type="presParOf" srcId="{7454F9E5-02E0-4B70-AE30-D57F781E8DBD}" destId="{960A5146-DAD1-49A4-B60E-71EDB4387AE6}" srcOrd="0" destOrd="0" presId="urn:microsoft.com/office/officeart/2005/8/layout/chevron2"/>
    <dgm:cxn modelId="{B7B29614-C7F4-43C8-A67B-093C2C1DFEFE}" type="presParOf" srcId="{7454F9E5-02E0-4B70-AE30-D57F781E8DBD}" destId="{461AB58E-3DFE-48C1-8252-CBAC515875EE}" srcOrd="1" destOrd="0" presId="urn:microsoft.com/office/officeart/2005/8/layout/chevron2"/>
    <dgm:cxn modelId="{938AC81D-2CEA-42C0-9C70-04E3E09125B3}" type="presParOf" srcId="{97601E20-3CB5-4D6B-8FEA-8D80B6BB115D}" destId="{2003C791-EEB1-47BE-A83A-08EF02ADAA05}" srcOrd="7" destOrd="0" presId="urn:microsoft.com/office/officeart/2005/8/layout/chevron2"/>
    <dgm:cxn modelId="{54D9236B-0FFD-4F88-A204-C7CA2058F57C}" type="presParOf" srcId="{97601E20-3CB5-4D6B-8FEA-8D80B6BB115D}" destId="{B9D2D44A-9520-439B-9DF3-8EEF18C5661E}" srcOrd="8" destOrd="0" presId="urn:microsoft.com/office/officeart/2005/8/layout/chevron2"/>
    <dgm:cxn modelId="{BC1C06ED-10F0-464A-922F-962CF19F67D8}" type="presParOf" srcId="{B9D2D44A-9520-439B-9DF3-8EEF18C5661E}" destId="{D03F6647-3C29-48B3-8F75-16E7CD70DD3F}" srcOrd="0" destOrd="0" presId="urn:microsoft.com/office/officeart/2005/8/layout/chevron2"/>
    <dgm:cxn modelId="{F4EB1C00-BC59-4542-8730-2B247FB267B3}" type="presParOf" srcId="{B9D2D44A-9520-439B-9DF3-8EEF18C5661E}" destId="{152DD3E4-F742-47FD-8D1F-F94001A47AE8}" srcOrd="1" destOrd="0" presId="urn:microsoft.com/office/officeart/2005/8/layout/chevron2"/>
    <dgm:cxn modelId="{B3178820-6112-4755-9CD1-D22676FFA593}" type="presParOf" srcId="{97601E20-3CB5-4D6B-8FEA-8D80B6BB115D}" destId="{419C0CAD-2E56-4F7B-9C91-E1189FA2D0FE}" srcOrd="9" destOrd="0" presId="urn:microsoft.com/office/officeart/2005/8/layout/chevron2"/>
    <dgm:cxn modelId="{E8350C89-ED89-4A5A-BF8C-6A6FE55FFF58}" type="presParOf" srcId="{97601E20-3CB5-4D6B-8FEA-8D80B6BB115D}" destId="{CB667227-F7CB-4C7B-927E-B70CDB7600B7}" srcOrd="10" destOrd="0" presId="urn:microsoft.com/office/officeart/2005/8/layout/chevron2"/>
    <dgm:cxn modelId="{B2ADB3BD-908C-47C3-A8CE-998D0A7CECCE}" type="presParOf" srcId="{CB667227-F7CB-4C7B-927E-B70CDB7600B7}" destId="{AEFD86B6-70B9-4761-B9A6-579920792A29}" srcOrd="0" destOrd="0" presId="urn:microsoft.com/office/officeart/2005/8/layout/chevron2"/>
    <dgm:cxn modelId="{223261AE-AC18-488E-91C4-236670C78970}" type="presParOf" srcId="{CB667227-F7CB-4C7B-927E-B70CDB7600B7}" destId="{F5C55CDE-AB7F-498C-A507-445321A2A81A}" srcOrd="1" destOrd="0" presId="urn:microsoft.com/office/officeart/2005/8/layout/chevron2"/>
    <dgm:cxn modelId="{52C5955D-62B5-47A0-AE47-ADD3E7F64286}" type="presParOf" srcId="{97601E20-3CB5-4D6B-8FEA-8D80B6BB115D}" destId="{AF55FF63-A3D4-4FF2-9C0A-790E1F38408F}" srcOrd="11" destOrd="0" presId="urn:microsoft.com/office/officeart/2005/8/layout/chevron2"/>
    <dgm:cxn modelId="{02D10D20-BEE1-4753-9C16-9575042E7317}" type="presParOf" srcId="{97601E20-3CB5-4D6B-8FEA-8D80B6BB115D}" destId="{44A73EAF-8FC8-43EA-9A2B-371F23B531D0}" srcOrd="12" destOrd="0" presId="urn:microsoft.com/office/officeart/2005/8/layout/chevron2"/>
    <dgm:cxn modelId="{08886036-B893-48EB-8CE0-EC996E9D22A1}" type="presParOf" srcId="{44A73EAF-8FC8-43EA-9A2B-371F23B531D0}" destId="{EAD91283-CB6E-4274-A4F5-E8ABD25822BA}" srcOrd="0" destOrd="0" presId="urn:microsoft.com/office/officeart/2005/8/layout/chevron2"/>
    <dgm:cxn modelId="{FE06B45F-AB19-4B22-A4AD-BFC73C27F4CC}" type="presParOf" srcId="{44A73EAF-8FC8-43EA-9A2B-371F23B531D0}" destId="{7A5C5CDE-66A8-4E33-A220-994F2E36E620}" srcOrd="1" destOrd="0" presId="urn:microsoft.com/office/officeart/2005/8/layout/chevron2"/>
    <dgm:cxn modelId="{EBCE7584-03D0-4491-9FBA-5D5F984B5F49}" type="presParOf" srcId="{97601E20-3CB5-4D6B-8FEA-8D80B6BB115D}" destId="{94941880-B2A0-41EF-AF87-3DC6C6DD9D74}" srcOrd="13" destOrd="0" presId="urn:microsoft.com/office/officeart/2005/8/layout/chevron2"/>
    <dgm:cxn modelId="{B91071E0-2A39-4C18-BB1C-3013B2F019A9}" type="presParOf" srcId="{97601E20-3CB5-4D6B-8FEA-8D80B6BB115D}" destId="{4193B580-85DD-4AA7-9B97-5E1EB397F17C}" srcOrd="14" destOrd="0" presId="urn:microsoft.com/office/officeart/2005/8/layout/chevron2"/>
    <dgm:cxn modelId="{04ECC02D-8BB0-4662-91F0-3C09C9A41024}" type="presParOf" srcId="{4193B580-85DD-4AA7-9B97-5E1EB397F17C}" destId="{DF915893-2AE1-4C5F-839F-1196F7A5DCA0}" srcOrd="0" destOrd="0" presId="urn:microsoft.com/office/officeart/2005/8/layout/chevron2"/>
    <dgm:cxn modelId="{355BFAED-04CB-4638-829F-1480B41238E1}" type="presParOf" srcId="{4193B580-85DD-4AA7-9B97-5E1EB397F17C}" destId="{54D71BB2-A9AF-475E-95D2-D933FE643F4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498561-246B-43FB-927A-9847F8E2D0ED}" type="doc">
      <dgm:prSet loTypeId="urn:microsoft.com/office/officeart/2005/8/layout/hList1" loCatId="list" qsTypeId="urn:microsoft.com/office/officeart/2005/8/quickstyle/3d2" qsCatId="3D" csTypeId="urn:microsoft.com/office/officeart/2005/8/colors/accent0_1" csCatId="mainScheme" phldr="1"/>
      <dgm:spPr/>
      <dgm:t>
        <a:bodyPr/>
        <a:lstStyle/>
        <a:p>
          <a:endParaRPr lang="en-US"/>
        </a:p>
      </dgm:t>
    </dgm:pt>
    <dgm:pt modelId="{E1F5CA95-6BFF-4FF2-B9C7-189AC626235E}">
      <dgm:prSet phldrT="[文字]" custT="1"/>
      <dgm:spPr/>
      <dgm:t>
        <a:bodyPr/>
        <a:lstStyle/>
        <a:p>
          <a:r>
            <a:rPr lang="zh-TW" altLang="en-US" sz="3600" dirty="0"/>
            <a:t>學校</a:t>
          </a:r>
          <a:r>
            <a:rPr lang="en-US" sz="3600" dirty="0"/>
            <a:t>In schools</a:t>
          </a:r>
        </a:p>
      </dgm:t>
    </dgm:pt>
    <dgm:pt modelId="{8BE175E5-2CBF-4D2E-BDCD-0813911BD8EF}" type="parTrans" cxnId="{7B23022F-D448-434C-9E9C-DE0DD6E581C3}">
      <dgm:prSet/>
      <dgm:spPr/>
      <dgm:t>
        <a:bodyPr/>
        <a:lstStyle/>
        <a:p>
          <a:endParaRPr lang="en-US"/>
        </a:p>
      </dgm:t>
    </dgm:pt>
    <dgm:pt modelId="{F598C213-E80E-430A-AF91-A4A01380C001}" type="sibTrans" cxnId="{7B23022F-D448-434C-9E9C-DE0DD6E581C3}">
      <dgm:prSet/>
      <dgm:spPr/>
      <dgm:t>
        <a:bodyPr/>
        <a:lstStyle/>
        <a:p>
          <a:endParaRPr lang="en-US"/>
        </a:p>
      </dgm:t>
    </dgm:pt>
    <dgm:pt modelId="{AB9ECF07-F78A-433F-B121-78209CBA9D72}">
      <dgm:prSet phldrT="[文字]" custT="1"/>
      <dgm:spPr/>
      <dgm:t>
        <a:bodyPr/>
        <a:lstStyle/>
        <a:p>
          <a:r>
            <a:rPr lang="en-US" sz="1800" dirty="0"/>
            <a:t>School Health Education </a:t>
          </a:r>
        </a:p>
      </dgm:t>
    </dgm:pt>
    <dgm:pt modelId="{7188003C-8A42-4C70-BFD8-C7331F4714E2}" type="parTrans" cxnId="{E99B34FC-4214-41C1-8635-CBC452765198}">
      <dgm:prSet/>
      <dgm:spPr/>
      <dgm:t>
        <a:bodyPr/>
        <a:lstStyle/>
        <a:p>
          <a:endParaRPr lang="en-US"/>
        </a:p>
      </dgm:t>
    </dgm:pt>
    <dgm:pt modelId="{030601DC-4621-4ED7-9C44-2638A0809C18}" type="sibTrans" cxnId="{E99B34FC-4214-41C1-8635-CBC452765198}">
      <dgm:prSet/>
      <dgm:spPr/>
      <dgm:t>
        <a:bodyPr/>
        <a:lstStyle/>
        <a:p>
          <a:endParaRPr lang="en-US"/>
        </a:p>
      </dgm:t>
    </dgm:pt>
    <dgm:pt modelId="{D86FA4B9-B135-40BC-8676-66A619463E57}">
      <dgm:prSet phldrT="[文字]" custT="1"/>
      <dgm:spPr/>
      <dgm:t>
        <a:bodyPr/>
        <a:lstStyle/>
        <a:p>
          <a:r>
            <a:rPr lang="en-US" sz="1800" dirty="0"/>
            <a:t>Student Health Literacy</a:t>
          </a:r>
        </a:p>
      </dgm:t>
    </dgm:pt>
    <dgm:pt modelId="{4CC22900-7C18-4B84-B273-1BDAFCBF1B61}" type="parTrans" cxnId="{164DD084-484C-45FE-BDEE-376E63B7BA2D}">
      <dgm:prSet/>
      <dgm:spPr/>
      <dgm:t>
        <a:bodyPr/>
        <a:lstStyle/>
        <a:p>
          <a:endParaRPr lang="en-US"/>
        </a:p>
      </dgm:t>
    </dgm:pt>
    <dgm:pt modelId="{3594B935-8391-4E47-BA61-C75E4A47E66D}" type="sibTrans" cxnId="{164DD084-484C-45FE-BDEE-376E63B7BA2D}">
      <dgm:prSet/>
      <dgm:spPr/>
      <dgm:t>
        <a:bodyPr/>
        <a:lstStyle/>
        <a:p>
          <a:endParaRPr lang="en-US"/>
        </a:p>
      </dgm:t>
    </dgm:pt>
    <dgm:pt modelId="{5DF037E4-7489-4BC7-A5DB-DF054F35E117}">
      <dgm:prSet phldrT="[文字]" custT="1"/>
      <dgm:spPr/>
      <dgm:t>
        <a:bodyPr/>
        <a:lstStyle/>
        <a:p>
          <a:r>
            <a:rPr lang="zh-TW" altLang="en-US" sz="3600" dirty="0"/>
            <a:t>線上</a:t>
          </a:r>
          <a:r>
            <a:rPr lang="en-US" sz="3600" dirty="0"/>
            <a:t>Online</a:t>
          </a:r>
        </a:p>
      </dgm:t>
    </dgm:pt>
    <dgm:pt modelId="{F01E69CE-D952-4135-8F34-7FBA83276D96}" type="parTrans" cxnId="{9D678115-8665-4BFB-BAD1-B9B973C82C36}">
      <dgm:prSet/>
      <dgm:spPr/>
      <dgm:t>
        <a:bodyPr/>
        <a:lstStyle/>
        <a:p>
          <a:endParaRPr lang="en-US"/>
        </a:p>
      </dgm:t>
    </dgm:pt>
    <dgm:pt modelId="{F85F404D-7E76-4C0D-BA9C-89D7F58E67BF}" type="sibTrans" cxnId="{9D678115-8665-4BFB-BAD1-B9B973C82C36}">
      <dgm:prSet/>
      <dgm:spPr/>
      <dgm:t>
        <a:bodyPr/>
        <a:lstStyle/>
        <a:p>
          <a:endParaRPr lang="en-US"/>
        </a:p>
      </dgm:t>
    </dgm:pt>
    <dgm:pt modelId="{E2B7FE7C-8A52-4AF7-81AF-EDF7A469BA01}">
      <dgm:prSet phldrT="[文字]" custT="1"/>
      <dgm:spPr/>
      <dgm:t>
        <a:bodyPr/>
        <a:lstStyle/>
        <a:p>
          <a:r>
            <a:rPr lang="en-US" sz="1800" dirty="0"/>
            <a:t>Why the online Environment is important</a:t>
          </a:r>
        </a:p>
      </dgm:t>
    </dgm:pt>
    <dgm:pt modelId="{0054412A-D618-4F2B-8D2C-04A6908BE7C3}" type="parTrans" cxnId="{436FDB3A-85D9-4A24-80B1-3A1CF55D8318}">
      <dgm:prSet/>
      <dgm:spPr/>
      <dgm:t>
        <a:bodyPr/>
        <a:lstStyle/>
        <a:p>
          <a:endParaRPr lang="en-US"/>
        </a:p>
      </dgm:t>
    </dgm:pt>
    <dgm:pt modelId="{B25E2953-58DB-4991-9BAF-9F903735B92E}" type="sibTrans" cxnId="{436FDB3A-85D9-4A24-80B1-3A1CF55D8318}">
      <dgm:prSet/>
      <dgm:spPr/>
      <dgm:t>
        <a:bodyPr/>
        <a:lstStyle/>
        <a:p>
          <a:endParaRPr lang="en-US"/>
        </a:p>
      </dgm:t>
    </dgm:pt>
    <dgm:pt modelId="{EFC5C67D-44A9-4B92-AB29-9112402C4648}">
      <dgm:prSet phldrT="[文字]" custT="1"/>
      <dgm:spPr/>
      <dgm:t>
        <a:bodyPr/>
        <a:lstStyle/>
        <a:p>
          <a:r>
            <a:rPr lang="en-US" sz="1800" dirty="0"/>
            <a:t>Teaching Health</a:t>
          </a:r>
          <a:endParaRPr lang="en-US" sz="2000" dirty="0"/>
        </a:p>
      </dgm:t>
    </dgm:pt>
    <dgm:pt modelId="{5EA141CD-7926-47C1-83E8-541DB6C858D9}" type="parTrans" cxnId="{AEF69D2A-B8C8-47C1-AE53-8EE4A9320A4E}">
      <dgm:prSet/>
      <dgm:spPr/>
      <dgm:t>
        <a:bodyPr/>
        <a:lstStyle/>
        <a:p>
          <a:endParaRPr lang="en-US"/>
        </a:p>
      </dgm:t>
    </dgm:pt>
    <dgm:pt modelId="{C51B0BF3-CD8B-44A1-8A68-06771E9C281A}" type="sibTrans" cxnId="{AEF69D2A-B8C8-47C1-AE53-8EE4A9320A4E}">
      <dgm:prSet/>
      <dgm:spPr/>
      <dgm:t>
        <a:bodyPr/>
        <a:lstStyle/>
        <a:p>
          <a:endParaRPr lang="en-US"/>
        </a:p>
      </dgm:t>
    </dgm:pt>
    <dgm:pt modelId="{F639D039-3305-4C13-9263-D83FE04D0EC3}">
      <dgm:prSet phldrT="[文字]" custT="1"/>
      <dgm:spPr/>
      <dgm:t>
        <a:bodyPr/>
        <a:lstStyle/>
        <a:p>
          <a:r>
            <a:rPr lang="en-US" sz="1800" dirty="0"/>
            <a:t>How the online environment related to health literacy</a:t>
          </a:r>
        </a:p>
      </dgm:t>
    </dgm:pt>
    <dgm:pt modelId="{2D8EF262-0F84-4B22-8808-B37BC5BB9330}" type="parTrans" cxnId="{9080D23B-2C7A-458E-B565-CB0468AEEC6C}">
      <dgm:prSet/>
      <dgm:spPr/>
      <dgm:t>
        <a:bodyPr/>
        <a:lstStyle/>
        <a:p>
          <a:endParaRPr lang="en-US"/>
        </a:p>
      </dgm:t>
    </dgm:pt>
    <dgm:pt modelId="{447A802A-432A-4D96-A479-99A300FBF19E}" type="sibTrans" cxnId="{9080D23B-2C7A-458E-B565-CB0468AEEC6C}">
      <dgm:prSet/>
      <dgm:spPr/>
      <dgm:t>
        <a:bodyPr/>
        <a:lstStyle/>
        <a:p>
          <a:endParaRPr lang="en-US"/>
        </a:p>
      </dgm:t>
    </dgm:pt>
    <dgm:pt modelId="{851A9976-548D-4604-A4D0-435B84E0A303}">
      <dgm:prSet phldrT="[文字]" custT="1"/>
      <dgm:spPr/>
      <dgm:t>
        <a:bodyPr/>
        <a:lstStyle/>
        <a:p>
          <a:r>
            <a:rPr lang="en-US" sz="1800" dirty="0"/>
            <a:t>How the online environment can be used for interventions</a:t>
          </a:r>
        </a:p>
      </dgm:t>
    </dgm:pt>
    <dgm:pt modelId="{F175E3CB-DDFB-4C58-BB0D-6425B8A69BAE}" type="parTrans" cxnId="{82CEC3D4-ECD6-42A2-8DA8-BDFD3B6DA1F1}">
      <dgm:prSet/>
      <dgm:spPr/>
      <dgm:t>
        <a:bodyPr/>
        <a:lstStyle/>
        <a:p>
          <a:endParaRPr lang="en-US"/>
        </a:p>
      </dgm:t>
    </dgm:pt>
    <dgm:pt modelId="{1E888063-FB55-49EE-BEF4-C8722E4DD0CB}" type="sibTrans" cxnId="{82CEC3D4-ECD6-42A2-8DA8-BDFD3B6DA1F1}">
      <dgm:prSet/>
      <dgm:spPr/>
      <dgm:t>
        <a:bodyPr/>
        <a:lstStyle/>
        <a:p>
          <a:endParaRPr lang="en-US"/>
        </a:p>
      </dgm:t>
    </dgm:pt>
    <dgm:pt modelId="{F288E174-56E1-4656-A4AF-9A6AC2B43D81}">
      <dgm:prSet phldrT="[文字]" custT="1"/>
      <dgm:spPr/>
      <dgm:t>
        <a:bodyPr/>
        <a:lstStyle/>
        <a:p>
          <a:r>
            <a:rPr lang="en-US" sz="1800" dirty="0"/>
            <a:t>Get health’s program</a:t>
          </a:r>
          <a:endParaRPr lang="en-US" sz="2300" dirty="0"/>
        </a:p>
      </dgm:t>
    </dgm:pt>
    <dgm:pt modelId="{AFAFDEA6-C59F-4F63-B36C-CFF8143C9877}" type="parTrans" cxnId="{92AC7010-4D53-422C-A702-D7AAD917DC94}">
      <dgm:prSet/>
      <dgm:spPr/>
      <dgm:t>
        <a:bodyPr/>
        <a:lstStyle/>
        <a:p>
          <a:endParaRPr lang="en-US"/>
        </a:p>
      </dgm:t>
    </dgm:pt>
    <dgm:pt modelId="{F5488281-3931-47C7-BE91-CA07D9BFE73F}" type="sibTrans" cxnId="{92AC7010-4D53-422C-A702-D7AAD917DC94}">
      <dgm:prSet/>
      <dgm:spPr/>
      <dgm:t>
        <a:bodyPr/>
        <a:lstStyle/>
        <a:p>
          <a:endParaRPr lang="en-US"/>
        </a:p>
      </dgm:t>
    </dgm:pt>
    <dgm:pt modelId="{545B25AF-3F49-46B3-81D7-FC517F5E3FE5}" type="pres">
      <dgm:prSet presAssocID="{7C498561-246B-43FB-927A-9847F8E2D0ED}" presName="Name0" presStyleCnt="0">
        <dgm:presLayoutVars>
          <dgm:dir/>
          <dgm:animLvl val="lvl"/>
          <dgm:resizeHandles val="exact"/>
        </dgm:presLayoutVars>
      </dgm:prSet>
      <dgm:spPr/>
    </dgm:pt>
    <dgm:pt modelId="{7D77104E-C7E2-48B5-897E-287CF7AD58F2}" type="pres">
      <dgm:prSet presAssocID="{E1F5CA95-6BFF-4FF2-B9C7-189AC626235E}" presName="composite" presStyleCnt="0"/>
      <dgm:spPr/>
    </dgm:pt>
    <dgm:pt modelId="{287A2C3F-BB0F-4702-8E96-CEFFF8E3D7C0}" type="pres">
      <dgm:prSet presAssocID="{E1F5CA95-6BFF-4FF2-B9C7-189AC626235E}" presName="parTx" presStyleLbl="alignNode1" presStyleIdx="0" presStyleCnt="2">
        <dgm:presLayoutVars>
          <dgm:chMax val="0"/>
          <dgm:chPref val="0"/>
          <dgm:bulletEnabled val="1"/>
        </dgm:presLayoutVars>
      </dgm:prSet>
      <dgm:spPr/>
    </dgm:pt>
    <dgm:pt modelId="{FF434240-CF47-4D3E-A8A6-77B4D0ADA502}" type="pres">
      <dgm:prSet presAssocID="{E1F5CA95-6BFF-4FF2-B9C7-189AC626235E}" presName="desTx" presStyleLbl="alignAccFollowNode1" presStyleIdx="0" presStyleCnt="2" custLinFactNeighborX="-3022" custLinFactNeighborY="-333">
        <dgm:presLayoutVars>
          <dgm:bulletEnabled val="1"/>
        </dgm:presLayoutVars>
      </dgm:prSet>
      <dgm:spPr/>
    </dgm:pt>
    <dgm:pt modelId="{83BD36A2-921D-4058-A925-EAC3F03967B9}" type="pres">
      <dgm:prSet presAssocID="{F598C213-E80E-430A-AF91-A4A01380C001}" presName="space" presStyleCnt="0"/>
      <dgm:spPr/>
    </dgm:pt>
    <dgm:pt modelId="{2D597A4E-8872-4E4D-8E6B-2471116FA6B7}" type="pres">
      <dgm:prSet presAssocID="{5DF037E4-7489-4BC7-A5DB-DF054F35E117}" presName="composite" presStyleCnt="0"/>
      <dgm:spPr/>
    </dgm:pt>
    <dgm:pt modelId="{4036D7FD-1CF1-45C4-8CDD-FC0A54CD2878}" type="pres">
      <dgm:prSet presAssocID="{5DF037E4-7489-4BC7-A5DB-DF054F35E117}" presName="parTx" presStyleLbl="alignNode1" presStyleIdx="1" presStyleCnt="2">
        <dgm:presLayoutVars>
          <dgm:chMax val="0"/>
          <dgm:chPref val="0"/>
          <dgm:bulletEnabled val="1"/>
        </dgm:presLayoutVars>
      </dgm:prSet>
      <dgm:spPr/>
    </dgm:pt>
    <dgm:pt modelId="{3C87835D-0A50-484C-9742-CDF88233CA93}" type="pres">
      <dgm:prSet presAssocID="{5DF037E4-7489-4BC7-A5DB-DF054F35E117}" presName="desTx" presStyleLbl="alignAccFollowNode1" presStyleIdx="1" presStyleCnt="2">
        <dgm:presLayoutVars>
          <dgm:bulletEnabled val="1"/>
        </dgm:presLayoutVars>
      </dgm:prSet>
      <dgm:spPr/>
    </dgm:pt>
  </dgm:ptLst>
  <dgm:cxnLst>
    <dgm:cxn modelId="{DB7F2010-A6F6-420D-AE2F-DB5CA845E380}" type="presOf" srcId="{AB9ECF07-F78A-433F-B121-78209CBA9D72}" destId="{FF434240-CF47-4D3E-A8A6-77B4D0ADA502}" srcOrd="0" destOrd="0" presId="urn:microsoft.com/office/officeart/2005/8/layout/hList1"/>
    <dgm:cxn modelId="{92AC7010-4D53-422C-A702-D7AAD917DC94}" srcId="{5DF037E4-7489-4BC7-A5DB-DF054F35E117}" destId="{F288E174-56E1-4656-A4AF-9A6AC2B43D81}" srcOrd="3" destOrd="0" parTransId="{AFAFDEA6-C59F-4F63-B36C-CFF8143C9877}" sibTransId="{F5488281-3931-47C7-BE91-CA07D9BFE73F}"/>
    <dgm:cxn modelId="{9D678115-8665-4BFB-BAD1-B9B973C82C36}" srcId="{7C498561-246B-43FB-927A-9847F8E2D0ED}" destId="{5DF037E4-7489-4BC7-A5DB-DF054F35E117}" srcOrd="1" destOrd="0" parTransId="{F01E69CE-D952-4135-8F34-7FBA83276D96}" sibTransId="{F85F404D-7E76-4C0D-BA9C-89D7F58E67BF}"/>
    <dgm:cxn modelId="{AEF69D2A-B8C8-47C1-AE53-8EE4A9320A4E}" srcId="{E1F5CA95-6BFF-4FF2-B9C7-189AC626235E}" destId="{EFC5C67D-44A9-4B92-AB29-9112402C4648}" srcOrd="2" destOrd="0" parTransId="{5EA141CD-7926-47C1-83E8-541DB6C858D9}" sibTransId="{C51B0BF3-CD8B-44A1-8A68-06771E9C281A}"/>
    <dgm:cxn modelId="{22B9932B-1835-47B5-9BF3-CD79CF503BAB}" type="presOf" srcId="{E2B7FE7C-8A52-4AF7-81AF-EDF7A469BA01}" destId="{3C87835D-0A50-484C-9742-CDF88233CA93}" srcOrd="0" destOrd="0" presId="urn:microsoft.com/office/officeart/2005/8/layout/hList1"/>
    <dgm:cxn modelId="{2632792C-2C81-4AD7-B9CD-602BC7B7A947}" type="presOf" srcId="{F639D039-3305-4C13-9263-D83FE04D0EC3}" destId="{3C87835D-0A50-484C-9742-CDF88233CA93}" srcOrd="0" destOrd="1" presId="urn:microsoft.com/office/officeart/2005/8/layout/hList1"/>
    <dgm:cxn modelId="{7B23022F-D448-434C-9E9C-DE0DD6E581C3}" srcId="{7C498561-246B-43FB-927A-9847F8E2D0ED}" destId="{E1F5CA95-6BFF-4FF2-B9C7-189AC626235E}" srcOrd="0" destOrd="0" parTransId="{8BE175E5-2CBF-4D2E-BDCD-0813911BD8EF}" sibTransId="{F598C213-E80E-430A-AF91-A4A01380C001}"/>
    <dgm:cxn modelId="{62131830-373D-455E-BFA2-DA3A90D9E4A7}" type="presOf" srcId="{F288E174-56E1-4656-A4AF-9A6AC2B43D81}" destId="{3C87835D-0A50-484C-9742-CDF88233CA93}" srcOrd="0" destOrd="3" presId="urn:microsoft.com/office/officeart/2005/8/layout/hList1"/>
    <dgm:cxn modelId="{436FDB3A-85D9-4A24-80B1-3A1CF55D8318}" srcId="{5DF037E4-7489-4BC7-A5DB-DF054F35E117}" destId="{E2B7FE7C-8A52-4AF7-81AF-EDF7A469BA01}" srcOrd="0" destOrd="0" parTransId="{0054412A-D618-4F2B-8D2C-04A6908BE7C3}" sibTransId="{B25E2953-58DB-4991-9BAF-9F903735B92E}"/>
    <dgm:cxn modelId="{9080D23B-2C7A-458E-B565-CB0468AEEC6C}" srcId="{5DF037E4-7489-4BC7-A5DB-DF054F35E117}" destId="{F639D039-3305-4C13-9263-D83FE04D0EC3}" srcOrd="1" destOrd="0" parTransId="{2D8EF262-0F84-4B22-8808-B37BC5BB9330}" sibTransId="{447A802A-432A-4D96-A479-99A300FBF19E}"/>
    <dgm:cxn modelId="{BB74D565-E92F-48B4-9919-E83A3A798F67}" type="presOf" srcId="{5DF037E4-7489-4BC7-A5DB-DF054F35E117}" destId="{4036D7FD-1CF1-45C4-8CDD-FC0A54CD2878}" srcOrd="0" destOrd="0" presId="urn:microsoft.com/office/officeart/2005/8/layout/hList1"/>
    <dgm:cxn modelId="{3CC6A966-2AF9-41B8-B0A1-64295B729CF3}" type="presOf" srcId="{E1F5CA95-6BFF-4FF2-B9C7-189AC626235E}" destId="{287A2C3F-BB0F-4702-8E96-CEFFF8E3D7C0}" srcOrd="0" destOrd="0" presId="urn:microsoft.com/office/officeart/2005/8/layout/hList1"/>
    <dgm:cxn modelId="{164DD084-484C-45FE-BDEE-376E63B7BA2D}" srcId="{E1F5CA95-6BFF-4FF2-B9C7-189AC626235E}" destId="{D86FA4B9-B135-40BC-8676-66A619463E57}" srcOrd="1" destOrd="0" parTransId="{4CC22900-7C18-4B84-B273-1BDAFCBF1B61}" sibTransId="{3594B935-8391-4E47-BA61-C75E4A47E66D}"/>
    <dgm:cxn modelId="{F1B6C09E-DFEE-460E-9A31-5186E17D7052}" type="presOf" srcId="{D86FA4B9-B135-40BC-8676-66A619463E57}" destId="{FF434240-CF47-4D3E-A8A6-77B4D0ADA502}" srcOrd="0" destOrd="1" presId="urn:microsoft.com/office/officeart/2005/8/layout/hList1"/>
    <dgm:cxn modelId="{774188B0-1CD3-4A15-9049-BC8E3AF52C2B}" type="presOf" srcId="{851A9976-548D-4604-A4D0-435B84E0A303}" destId="{3C87835D-0A50-484C-9742-CDF88233CA93}" srcOrd="0" destOrd="2" presId="urn:microsoft.com/office/officeart/2005/8/layout/hList1"/>
    <dgm:cxn modelId="{AEEE53BD-9C43-4C25-B2E7-92E6DFE6CBCD}" type="presOf" srcId="{7C498561-246B-43FB-927A-9847F8E2D0ED}" destId="{545B25AF-3F49-46B3-81D7-FC517F5E3FE5}" srcOrd="0" destOrd="0" presId="urn:microsoft.com/office/officeart/2005/8/layout/hList1"/>
    <dgm:cxn modelId="{82CEC3D4-ECD6-42A2-8DA8-BDFD3B6DA1F1}" srcId="{5DF037E4-7489-4BC7-A5DB-DF054F35E117}" destId="{851A9976-548D-4604-A4D0-435B84E0A303}" srcOrd="2" destOrd="0" parTransId="{F175E3CB-DDFB-4C58-BB0D-6425B8A69BAE}" sibTransId="{1E888063-FB55-49EE-BEF4-C8722E4DD0CB}"/>
    <dgm:cxn modelId="{6BDFA4F2-C639-4E05-ACA9-6565FBC3CA6B}" type="presOf" srcId="{EFC5C67D-44A9-4B92-AB29-9112402C4648}" destId="{FF434240-CF47-4D3E-A8A6-77B4D0ADA502}" srcOrd="0" destOrd="2" presId="urn:microsoft.com/office/officeart/2005/8/layout/hList1"/>
    <dgm:cxn modelId="{E99B34FC-4214-41C1-8635-CBC452765198}" srcId="{E1F5CA95-6BFF-4FF2-B9C7-189AC626235E}" destId="{AB9ECF07-F78A-433F-B121-78209CBA9D72}" srcOrd="0" destOrd="0" parTransId="{7188003C-8A42-4C70-BFD8-C7331F4714E2}" sibTransId="{030601DC-4621-4ED7-9C44-2638A0809C18}"/>
    <dgm:cxn modelId="{C79745AE-FB48-4505-A841-F20A670A50C6}" type="presParOf" srcId="{545B25AF-3F49-46B3-81D7-FC517F5E3FE5}" destId="{7D77104E-C7E2-48B5-897E-287CF7AD58F2}" srcOrd="0" destOrd="0" presId="urn:microsoft.com/office/officeart/2005/8/layout/hList1"/>
    <dgm:cxn modelId="{E4E9B8C1-8738-4A00-A42F-2019447BDF52}" type="presParOf" srcId="{7D77104E-C7E2-48B5-897E-287CF7AD58F2}" destId="{287A2C3F-BB0F-4702-8E96-CEFFF8E3D7C0}" srcOrd="0" destOrd="0" presId="urn:microsoft.com/office/officeart/2005/8/layout/hList1"/>
    <dgm:cxn modelId="{FF63F9D0-975C-4C9B-BB9D-13C25270679F}" type="presParOf" srcId="{7D77104E-C7E2-48B5-897E-287CF7AD58F2}" destId="{FF434240-CF47-4D3E-A8A6-77B4D0ADA502}" srcOrd="1" destOrd="0" presId="urn:microsoft.com/office/officeart/2005/8/layout/hList1"/>
    <dgm:cxn modelId="{49C06F31-34F6-4C60-B0BE-0663DA20D214}" type="presParOf" srcId="{545B25AF-3F49-46B3-81D7-FC517F5E3FE5}" destId="{83BD36A2-921D-4058-A925-EAC3F03967B9}" srcOrd="1" destOrd="0" presId="urn:microsoft.com/office/officeart/2005/8/layout/hList1"/>
    <dgm:cxn modelId="{B12F430C-09EC-45E5-8637-5C9293D12B8B}" type="presParOf" srcId="{545B25AF-3F49-46B3-81D7-FC517F5E3FE5}" destId="{2D597A4E-8872-4E4D-8E6B-2471116FA6B7}" srcOrd="2" destOrd="0" presId="urn:microsoft.com/office/officeart/2005/8/layout/hList1"/>
    <dgm:cxn modelId="{75500131-3CF5-4D5C-8C30-7305FFF79DC2}" type="presParOf" srcId="{2D597A4E-8872-4E4D-8E6B-2471116FA6B7}" destId="{4036D7FD-1CF1-45C4-8CDD-FC0A54CD2878}" srcOrd="0" destOrd="0" presId="urn:microsoft.com/office/officeart/2005/8/layout/hList1"/>
    <dgm:cxn modelId="{8E4BA94A-021A-4459-B829-C2BB86B25B06}" type="presParOf" srcId="{2D597A4E-8872-4E4D-8E6B-2471116FA6B7}" destId="{3C87835D-0A50-484C-9742-CDF88233CA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6499DF-43C3-429E-BC35-2EE64174A9B1}" type="doc">
      <dgm:prSet loTypeId="urn:microsoft.com/office/officeart/2005/8/layout/hList9" loCatId="list" qsTypeId="urn:microsoft.com/office/officeart/2005/8/quickstyle/3d4" qsCatId="3D" csTypeId="urn:microsoft.com/office/officeart/2005/8/colors/accent0_1" csCatId="mainScheme" phldr="1"/>
      <dgm:spPr/>
      <dgm:t>
        <a:bodyPr/>
        <a:lstStyle/>
        <a:p>
          <a:endParaRPr lang="en-US"/>
        </a:p>
      </dgm:t>
    </dgm:pt>
    <dgm:pt modelId="{AF5A2BF6-C278-4F81-A531-941E8D15CD87}">
      <dgm:prSet phldrT="[文字]" custT="1"/>
      <dgm:spPr/>
      <dgm:t>
        <a:bodyPr/>
        <a:lstStyle/>
        <a:p>
          <a:r>
            <a:rPr lang="zh-TW" altLang="en-US" sz="2000" dirty="0">
              <a:latin typeface="+mn-ea"/>
            </a:rPr>
            <a:t>學校健康教育過去常見主題</a:t>
          </a:r>
          <a:endParaRPr lang="en-US" sz="2000" dirty="0"/>
        </a:p>
      </dgm:t>
    </dgm:pt>
    <dgm:pt modelId="{DBFD5DEF-0204-47AC-9498-402F334AA39E}" type="parTrans" cxnId="{33CCB615-6EA3-4F8D-8B1B-8D164C4F6DC4}">
      <dgm:prSet/>
      <dgm:spPr/>
      <dgm:t>
        <a:bodyPr/>
        <a:lstStyle/>
        <a:p>
          <a:endParaRPr lang="en-US"/>
        </a:p>
      </dgm:t>
    </dgm:pt>
    <dgm:pt modelId="{C47E006E-54AB-462A-8FEB-0570805808FD}" type="sibTrans" cxnId="{33CCB615-6EA3-4F8D-8B1B-8D164C4F6DC4}">
      <dgm:prSet/>
      <dgm:spPr/>
      <dgm:t>
        <a:bodyPr/>
        <a:lstStyle/>
        <a:p>
          <a:endParaRPr lang="en-US"/>
        </a:p>
      </dgm:t>
    </dgm:pt>
    <dgm:pt modelId="{6C56BAD1-E446-4972-AA73-927ACC9720D9}">
      <dgm:prSet phldrT="[文字]" custT="1"/>
      <dgm:spPr/>
      <dgm:t>
        <a:bodyPr/>
        <a:lstStyle/>
        <a:p>
          <a:r>
            <a:rPr lang="zh-TW" altLang="en-US" sz="1600" dirty="0">
              <a:latin typeface="+mn-ea"/>
            </a:rPr>
            <a:t>性行為、吸菸、身體活動、用藥、飲酒等議題。</a:t>
          </a:r>
          <a:endParaRPr lang="en-US" sz="1600" dirty="0"/>
        </a:p>
      </dgm:t>
    </dgm:pt>
    <dgm:pt modelId="{5A66C316-446D-4D7D-AA39-32C387C15B85}" type="parTrans" cxnId="{1ACC2BFD-569D-4F7B-9478-79327E76BF6A}">
      <dgm:prSet/>
      <dgm:spPr/>
      <dgm:t>
        <a:bodyPr/>
        <a:lstStyle/>
        <a:p>
          <a:endParaRPr lang="en-US"/>
        </a:p>
      </dgm:t>
    </dgm:pt>
    <dgm:pt modelId="{D5140A4E-C471-4E33-8BF8-1A9823F93FF8}" type="sibTrans" cxnId="{1ACC2BFD-569D-4F7B-9478-79327E76BF6A}">
      <dgm:prSet/>
      <dgm:spPr/>
      <dgm:t>
        <a:bodyPr/>
        <a:lstStyle/>
        <a:p>
          <a:endParaRPr lang="en-US"/>
        </a:p>
      </dgm:t>
    </dgm:pt>
    <dgm:pt modelId="{4001F7EB-FAAB-455F-ADC5-F952D7701B5B}">
      <dgm:prSet phldrT="[文字]" custT="1"/>
      <dgm:spPr/>
      <dgm:t>
        <a:bodyPr/>
        <a:lstStyle/>
        <a:p>
          <a:r>
            <a:rPr lang="zh-TW" altLang="en-US" sz="2000" dirty="0">
              <a:latin typeface="+mn-ea"/>
            </a:rPr>
            <a:t>學校健康教育重要的新主題</a:t>
          </a:r>
          <a:endParaRPr lang="en-US" sz="2000" dirty="0"/>
        </a:p>
      </dgm:t>
    </dgm:pt>
    <dgm:pt modelId="{8884B316-0C9E-417C-98C6-000323466EB5}" type="parTrans" cxnId="{6B84AA30-5F18-4278-947C-3D08D9EB8470}">
      <dgm:prSet/>
      <dgm:spPr/>
      <dgm:t>
        <a:bodyPr/>
        <a:lstStyle/>
        <a:p>
          <a:endParaRPr lang="en-US"/>
        </a:p>
      </dgm:t>
    </dgm:pt>
    <dgm:pt modelId="{5E6D595D-744C-4A9E-BB86-D05488130DB5}" type="sibTrans" cxnId="{6B84AA30-5F18-4278-947C-3D08D9EB8470}">
      <dgm:prSet/>
      <dgm:spPr/>
      <dgm:t>
        <a:bodyPr/>
        <a:lstStyle/>
        <a:p>
          <a:endParaRPr lang="en-US"/>
        </a:p>
      </dgm:t>
    </dgm:pt>
    <dgm:pt modelId="{ECFC7BAD-4457-40E1-AFA8-A83FEBE87DEA}">
      <dgm:prSet phldrT="[文字]" custT="1"/>
      <dgm:spPr/>
      <dgm:t>
        <a:bodyPr/>
        <a:lstStyle/>
        <a:p>
          <a:r>
            <a:rPr lang="zh-TW" altLang="en-US" sz="1600" dirty="0">
              <a:latin typeface="+mn-ea"/>
            </a:rPr>
            <a:t>健康行為、情緒和心理發展、參與健康照護、線上和媒體健康識能、基因、人類微生物群系、疫苗、抗生素抗藥性、新興傳染病、環境健康、氣候變遷、健康的社會決定因素、生物倫理學等</a:t>
          </a:r>
          <a:endParaRPr lang="en-US" sz="1600" dirty="0"/>
        </a:p>
      </dgm:t>
    </dgm:pt>
    <dgm:pt modelId="{BF9D34DC-9F86-4285-BA24-8F7478E6EAA9}" type="parTrans" cxnId="{56FE281D-649E-409B-98AE-E283E0B65078}">
      <dgm:prSet/>
      <dgm:spPr/>
      <dgm:t>
        <a:bodyPr/>
        <a:lstStyle/>
        <a:p>
          <a:endParaRPr lang="en-US"/>
        </a:p>
      </dgm:t>
    </dgm:pt>
    <dgm:pt modelId="{34E21FDD-5DAB-48D8-96DD-D31398DBF432}" type="sibTrans" cxnId="{56FE281D-649E-409B-98AE-E283E0B65078}">
      <dgm:prSet/>
      <dgm:spPr/>
      <dgm:t>
        <a:bodyPr/>
        <a:lstStyle/>
        <a:p>
          <a:endParaRPr lang="en-US"/>
        </a:p>
      </dgm:t>
    </dgm:pt>
    <dgm:pt modelId="{F0AC33BA-1EE9-4D67-B5E8-E5AFEA1B5C0D}" type="pres">
      <dgm:prSet presAssocID="{1B6499DF-43C3-429E-BC35-2EE64174A9B1}" presName="list" presStyleCnt="0">
        <dgm:presLayoutVars>
          <dgm:dir/>
          <dgm:animLvl val="lvl"/>
        </dgm:presLayoutVars>
      </dgm:prSet>
      <dgm:spPr/>
    </dgm:pt>
    <dgm:pt modelId="{3A52F5C2-60C6-4DFA-A734-67410BD82874}" type="pres">
      <dgm:prSet presAssocID="{AF5A2BF6-C278-4F81-A531-941E8D15CD87}" presName="posSpace" presStyleCnt="0"/>
      <dgm:spPr/>
    </dgm:pt>
    <dgm:pt modelId="{F983A49E-81CF-4A68-B8C2-C11AB4AA3D71}" type="pres">
      <dgm:prSet presAssocID="{AF5A2BF6-C278-4F81-A531-941E8D15CD87}" presName="vertFlow" presStyleCnt="0"/>
      <dgm:spPr/>
    </dgm:pt>
    <dgm:pt modelId="{5FF3B601-CB8B-40FD-B8B8-25588B77B8F9}" type="pres">
      <dgm:prSet presAssocID="{AF5A2BF6-C278-4F81-A531-941E8D15CD87}" presName="topSpace" presStyleCnt="0"/>
      <dgm:spPr/>
    </dgm:pt>
    <dgm:pt modelId="{5603E7FC-4AA6-402D-9197-B8EC972035E0}" type="pres">
      <dgm:prSet presAssocID="{AF5A2BF6-C278-4F81-A531-941E8D15CD87}" presName="firstComp" presStyleCnt="0"/>
      <dgm:spPr/>
    </dgm:pt>
    <dgm:pt modelId="{2ACDCDF2-E88D-43DC-BEBC-3ADA33A6ABFF}" type="pres">
      <dgm:prSet presAssocID="{AF5A2BF6-C278-4F81-A531-941E8D15CD87}" presName="firstChild" presStyleLbl="bgAccFollowNode1" presStyleIdx="0" presStyleCnt="2"/>
      <dgm:spPr/>
    </dgm:pt>
    <dgm:pt modelId="{251C8AF5-8F30-44AC-B752-426D3F45F52B}" type="pres">
      <dgm:prSet presAssocID="{AF5A2BF6-C278-4F81-A531-941E8D15CD87}" presName="firstChildTx" presStyleLbl="bgAccFollowNode1" presStyleIdx="0" presStyleCnt="2">
        <dgm:presLayoutVars>
          <dgm:bulletEnabled val="1"/>
        </dgm:presLayoutVars>
      </dgm:prSet>
      <dgm:spPr/>
    </dgm:pt>
    <dgm:pt modelId="{64A6A82F-C82B-4335-9C33-7174BE50D01B}" type="pres">
      <dgm:prSet presAssocID="{AF5A2BF6-C278-4F81-A531-941E8D15CD87}" presName="negSpace" presStyleCnt="0"/>
      <dgm:spPr/>
    </dgm:pt>
    <dgm:pt modelId="{453D31B6-B9E3-4F8E-9387-ADDE6658F618}" type="pres">
      <dgm:prSet presAssocID="{AF5A2BF6-C278-4F81-A531-941E8D15CD87}" presName="circle" presStyleLbl="node1" presStyleIdx="0" presStyleCnt="2"/>
      <dgm:spPr/>
    </dgm:pt>
    <dgm:pt modelId="{7BCAC9F0-856E-4995-B4D3-BB25C240844F}" type="pres">
      <dgm:prSet presAssocID="{C47E006E-54AB-462A-8FEB-0570805808FD}" presName="transSpace" presStyleCnt="0"/>
      <dgm:spPr/>
    </dgm:pt>
    <dgm:pt modelId="{CEEE6AE5-CDC8-4089-9A07-848C9E885972}" type="pres">
      <dgm:prSet presAssocID="{4001F7EB-FAAB-455F-ADC5-F952D7701B5B}" presName="posSpace" presStyleCnt="0"/>
      <dgm:spPr/>
    </dgm:pt>
    <dgm:pt modelId="{48E7D000-ADF4-4872-9686-0EEA973AB36C}" type="pres">
      <dgm:prSet presAssocID="{4001F7EB-FAAB-455F-ADC5-F952D7701B5B}" presName="vertFlow" presStyleCnt="0"/>
      <dgm:spPr/>
    </dgm:pt>
    <dgm:pt modelId="{6C9DD2CB-886F-49C4-8384-9FEDE6AD8F1D}" type="pres">
      <dgm:prSet presAssocID="{4001F7EB-FAAB-455F-ADC5-F952D7701B5B}" presName="topSpace" presStyleCnt="0"/>
      <dgm:spPr/>
    </dgm:pt>
    <dgm:pt modelId="{AE3BE97C-9894-4D7D-B713-EF19088B5A3D}" type="pres">
      <dgm:prSet presAssocID="{4001F7EB-FAAB-455F-ADC5-F952D7701B5B}" presName="firstComp" presStyleCnt="0"/>
      <dgm:spPr/>
    </dgm:pt>
    <dgm:pt modelId="{B9A685E5-E846-4C72-BC88-68D7769B6D56}" type="pres">
      <dgm:prSet presAssocID="{4001F7EB-FAAB-455F-ADC5-F952D7701B5B}" presName="firstChild" presStyleLbl="bgAccFollowNode1" presStyleIdx="1" presStyleCnt="2"/>
      <dgm:spPr/>
    </dgm:pt>
    <dgm:pt modelId="{89EB3F94-298E-4AFF-983A-BB898213EDCF}" type="pres">
      <dgm:prSet presAssocID="{4001F7EB-FAAB-455F-ADC5-F952D7701B5B}" presName="firstChildTx" presStyleLbl="bgAccFollowNode1" presStyleIdx="1" presStyleCnt="2">
        <dgm:presLayoutVars>
          <dgm:bulletEnabled val="1"/>
        </dgm:presLayoutVars>
      </dgm:prSet>
      <dgm:spPr/>
    </dgm:pt>
    <dgm:pt modelId="{9803714D-D79E-48FB-9FC3-18A281C5957A}" type="pres">
      <dgm:prSet presAssocID="{4001F7EB-FAAB-455F-ADC5-F952D7701B5B}" presName="negSpace" presStyleCnt="0"/>
      <dgm:spPr/>
    </dgm:pt>
    <dgm:pt modelId="{27822BB3-0A43-4F5B-871F-036832C72971}" type="pres">
      <dgm:prSet presAssocID="{4001F7EB-FAAB-455F-ADC5-F952D7701B5B}" presName="circle" presStyleLbl="node1" presStyleIdx="1" presStyleCnt="2"/>
      <dgm:spPr/>
    </dgm:pt>
  </dgm:ptLst>
  <dgm:cxnLst>
    <dgm:cxn modelId="{3567D602-58A1-49FE-8785-4B558D0FF94F}" type="presOf" srcId="{4001F7EB-FAAB-455F-ADC5-F952D7701B5B}" destId="{27822BB3-0A43-4F5B-871F-036832C72971}" srcOrd="0" destOrd="0" presId="urn:microsoft.com/office/officeart/2005/8/layout/hList9"/>
    <dgm:cxn modelId="{33CCB615-6EA3-4F8D-8B1B-8D164C4F6DC4}" srcId="{1B6499DF-43C3-429E-BC35-2EE64174A9B1}" destId="{AF5A2BF6-C278-4F81-A531-941E8D15CD87}" srcOrd="0" destOrd="0" parTransId="{DBFD5DEF-0204-47AC-9498-402F334AA39E}" sibTransId="{C47E006E-54AB-462A-8FEB-0570805808FD}"/>
    <dgm:cxn modelId="{56FE281D-649E-409B-98AE-E283E0B65078}" srcId="{4001F7EB-FAAB-455F-ADC5-F952D7701B5B}" destId="{ECFC7BAD-4457-40E1-AFA8-A83FEBE87DEA}" srcOrd="0" destOrd="0" parTransId="{BF9D34DC-9F86-4285-BA24-8F7478E6EAA9}" sibTransId="{34E21FDD-5DAB-48D8-96DD-D31398DBF432}"/>
    <dgm:cxn modelId="{294EEA1D-89C6-4749-B2A1-2B65EC71453F}" type="presOf" srcId="{AF5A2BF6-C278-4F81-A531-941E8D15CD87}" destId="{453D31B6-B9E3-4F8E-9387-ADDE6658F618}" srcOrd="0" destOrd="0" presId="urn:microsoft.com/office/officeart/2005/8/layout/hList9"/>
    <dgm:cxn modelId="{6B84AA30-5F18-4278-947C-3D08D9EB8470}" srcId="{1B6499DF-43C3-429E-BC35-2EE64174A9B1}" destId="{4001F7EB-FAAB-455F-ADC5-F952D7701B5B}" srcOrd="1" destOrd="0" parTransId="{8884B316-0C9E-417C-98C6-000323466EB5}" sibTransId="{5E6D595D-744C-4A9E-BB86-D05488130DB5}"/>
    <dgm:cxn modelId="{4A378457-AA0B-4496-B600-88BD7F354CFB}" type="presOf" srcId="{6C56BAD1-E446-4972-AA73-927ACC9720D9}" destId="{251C8AF5-8F30-44AC-B752-426D3F45F52B}" srcOrd="1" destOrd="0" presId="urn:microsoft.com/office/officeart/2005/8/layout/hList9"/>
    <dgm:cxn modelId="{20C47999-D8FA-41CA-B535-83405003F229}" type="presOf" srcId="{6C56BAD1-E446-4972-AA73-927ACC9720D9}" destId="{2ACDCDF2-E88D-43DC-BEBC-3ADA33A6ABFF}" srcOrd="0" destOrd="0" presId="urn:microsoft.com/office/officeart/2005/8/layout/hList9"/>
    <dgm:cxn modelId="{B66DD4A7-7421-4993-968C-76C86558A51D}" type="presOf" srcId="{ECFC7BAD-4457-40E1-AFA8-A83FEBE87DEA}" destId="{B9A685E5-E846-4C72-BC88-68D7769B6D56}" srcOrd="0" destOrd="0" presId="urn:microsoft.com/office/officeart/2005/8/layout/hList9"/>
    <dgm:cxn modelId="{1D52AFF4-53FE-4042-B20A-7BA6A7ACA9E9}" type="presOf" srcId="{ECFC7BAD-4457-40E1-AFA8-A83FEBE87DEA}" destId="{89EB3F94-298E-4AFF-983A-BB898213EDCF}" srcOrd="1" destOrd="0" presId="urn:microsoft.com/office/officeart/2005/8/layout/hList9"/>
    <dgm:cxn modelId="{B1BF44F9-EC3C-454D-8392-322B8553BFE9}" type="presOf" srcId="{1B6499DF-43C3-429E-BC35-2EE64174A9B1}" destId="{F0AC33BA-1EE9-4D67-B5E8-E5AFEA1B5C0D}" srcOrd="0" destOrd="0" presId="urn:microsoft.com/office/officeart/2005/8/layout/hList9"/>
    <dgm:cxn modelId="{1ACC2BFD-569D-4F7B-9478-79327E76BF6A}" srcId="{AF5A2BF6-C278-4F81-A531-941E8D15CD87}" destId="{6C56BAD1-E446-4972-AA73-927ACC9720D9}" srcOrd="0" destOrd="0" parTransId="{5A66C316-446D-4D7D-AA39-32C387C15B85}" sibTransId="{D5140A4E-C471-4E33-8BF8-1A9823F93FF8}"/>
    <dgm:cxn modelId="{D27CD778-253D-44A9-8F9A-51D1B2B4B59D}" type="presParOf" srcId="{F0AC33BA-1EE9-4D67-B5E8-E5AFEA1B5C0D}" destId="{3A52F5C2-60C6-4DFA-A734-67410BD82874}" srcOrd="0" destOrd="0" presId="urn:microsoft.com/office/officeart/2005/8/layout/hList9"/>
    <dgm:cxn modelId="{D8B59587-D767-4C66-AF41-832AD0E661C1}" type="presParOf" srcId="{F0AC33BA-1EE9-4D67-B5E8-E5AFEA1B5C0D}" destId="{F983A49E-81CF-4A68-B8C2-C11AB4AA3D71}" srcOrd="1" destOrd="0" presId="urn:microsoft.com/office/officeart/2005/8/layout/hList9"/>
    <dgm:cxn modelId="{0E9ED4A6-E6C0-4C36-8087-5FEDA6DC2199}" type="presParOf" srcId="{F983A49E-81CF-4A68-B8C2-C11AB4AA3D71}" destId="{5FF3B601-CB8B-40FD-B8B8-25588B77B8F9}" srcOrd="0" destOrd="0" presId="urn:microsoft.com/office/officeart/2005/8/layout/hList9"/>
    <dgm:cxn modelId="{20A323CE-DDEA-4978-9818-F77995F2FFB9}" type="presParOf" srcId="{F983A49E-81CF-4A68-B8C2-C11AB4AA3D71}" destId="{5603E7FC-4AA6-402D-9197-B8EC972035E0}" srcOrd="1" destOrd="0" presId="urn:microsoft.com/office/officeart/2005/8/layout/hList9"/>
    <dgm:cxn modelId="{7ABA427F-EEF7-4EE3-8A7D-32AAC586A573}" type="presParOf" srcId="{5603E7FC-4AA6-402D-9197-B8EC972035E0}" destId="{2ACDCDF2-E88D-43DC-BEBC-3ADA33A6ABFF}" srcOrd="0" destOrd="0" presId="urn:microsoft.com/office/officeart/2005/8/layout/hList9"/>
    <dgm:cxn modelId="{BC0454B9-1C93-495C-88A4-8ACBFBCBF533}" type="presParOf" srcId="{5603E7FC-4AA6-402D-9197-B8EC972035E0}" destId="{251C8AF5-8F30-44AC-B752-426D3F45F52B}" srcOrd="1" destOrd="0" presId="urn:microsoft.com/office/officeart/2005/8/layout/hList9"/>
    <dgm:cxn modelId="{F906DBAA-FF37-4EE7-BD04-A141C058BBB1}" type="presParOf" srcId="{F0AC33BA-1EE9-4D67-B5E8-E5AFEA1B5C0D}" destId="{64A6A82F-C82B-4335-9C33-7174BE50D01B}" srcOrd="2" destOrd="0" presId="urn:microsoft.com/office/officeart/2005/8/layout/hList9"/>
    <dgm:cxn modelId="{8F9DBF52-24D8-49E5-9795-70603C6AF3A1}" type="presParOf" srcId="{F0AC33BA-1EE9-4D67-B5E8-E5AFEA1B5C0D}" destId="{453D31B6-B9E3-4F8E-9387-ADDE6658F618}" srcOrd="3" destOrd="0" presId="urn:microsoft.com/office/officeart/2005/8/layout/hList9"/>
    <dgm:cxn modelId="{2ABBAE10-BDA5-4F4E-ABA5-72B364F38E84}" type="presParOf" srcId="{F0AC33BA-1EE9-4D67-B5E8-E5AFEA1B5C0D}" destId="{7BCAC9F0-856E-4995-B4D3-BB25C240844F}" srcOrd="4" destOrd="0" presId="urn:microsoft.com/office/officeart/2005/8/layout/hList9"/>
    <dgm:cxn modelId="{F5172ACF-809D-462C-90F7-7308F6F5C5B7}" type="presParOf" srcId="{F0AC33BA-1EE9-4D67-B5E8-E5AFEA1B5C0D}" destId="{CEEE6AE5-CDC8-4089-9A07-848C9E885972}" srcOrd="5" destOrd="0" presId="urn:microsoft.com/office/officeart/2005/8/layout/hList9"/>
    <dgm:cxn modelId="{56003FF2-4B9F-4DC8-BDE5-C88ABF52FCD2}" type="presParOf" srcId="{F0AC33BA-1EE9-4D67-B5E8-E5AFEA1B5C0D}" destId="{48E7D000-ADF4-4872-9686-0EEA973AB36C}" srcOrd="6" destOrd="0" presId="urn:microsoft.com/office/officeart/2005/8/layout/hList9"/>
    <dgm:cxn modelId="{7306CE30-328C-4546-852A-8A7211EBEE3B}" type="presParOf" srcId="{48E7D000-ADF4-4872-9686-0EEA973AB36C}" destId="{6C9DD2CB-886F-49C4-8384-9FEDE6AD8F1D}" srcOrd="0" destOrd="0" presId="urn:microsoft.com/office/officeart/2005/8/layout/hList9"/>
    <dgm:cxn modelId="{5583712F-23C1-43C2-9BAD-3050718C96B3}" type="presParOf" srcId="{48E7D000-ADF4-4872-9686-0EEA973AB36C}" destId="{AE3BE97C-9894-4D7D-B713-EF19088B5A3D}" srcOrd="1" destOrd="0" presId="urn:microsoft.com/office/officeart/2005/8/layout/hList9"/>
    <dgm:cxn modelId="{414FBD82-4153-4F72-B848-226CFDE536D1}" type="presParOf" srcId="{AE3BE97C-9894-4D7D-B713-EF19088B5A3D}" destId="{B9A685E5-E846-4C72-BC88-68D7769B6D56}" srcOrd="0" destOrd="0" presId="urn:microsoft.com/office/officeart/2005/8/layout/hList9"/>
    <dgm:cxn modelId="{B65D5545-B1B1-4000-A75E-7C4937F19181}" type="presParOf" srcId="{AE3BE97C-9894-4D7D-B713-EF19088B5A3D}" destId="{89EB3F94-298E-4AFF-983A-BB898213EDCF}" srcOrd="1" destOrd="0" presId="urn:microsoft.com/office/officeart/2005/8/layout/hList9"/>
    <dgm:cxn modelId="{31D3C984-C140-42C8-B83C-27CB77E40AEB}" type="presParOf" srcId="{F0AC33BA-1EE9-4D67-B5E8-E5AFEA1B5C0D}" destId="{9803714D-D79E-48FB-9FC3-18A281C5957A}" srcOrd="7" destOrd="0" presId="urn:microsoft.com/office/officeart/2005/8/layout/hList9"/>
    <dgm:cxn modelId="{8409C67B-9238-4FF9-AFA3-DAB33AFB271D}" type="presParOf" srcId="{F0AC33BA-1EE9-4D67-B5E8-E5AFEA1B5C0D}" destId="{27822BB3-0A43-4F5B-871F-036832C72971}"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B0BEBC-31A4-4E35-9AC1-1AF06360B778}"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endParaRPr lang="zh-TW" altLang="en-US"/>
        </a:p>
      </dgm:t>
    </dgm:pt>
    <dgm:pt modelId="{F7DCB106-53B9-4C95-976A-923F1A505444}">
      <dgm:prSet phldrT="[Text]"/>
      <dgm:spPr/>
      <dgm:t>
        <a:bodyPr/>
        <a:lstStyle/>
        <a:p>
          <a:r>
            <a:rPr lang="zh-TW" altLang="en-US" dirty="0">
              <a:ea typeface="Microsoft JhengHei UI" panose="020B0604030504040204" pitchFamily="34" charset="-120"/>
            </a:rPr>
            <a:t>健康素養和網路</a:t>
          </a:r>
          <a:endParaRPr lang="zh-TW" altLang="en-US" dirty="0"/>
        </a:p>
      </dgm:t>
    </dgm:pt>
    <dgm:pt modelId="{EFD32C23-CA8B-4DAE-82FB-C81450A54A94}" type="parTrans" cxnId="{5420FAC4-197A-4744-B68A-35C6CED31F5D}">
      <dgm:prSet/>
      <dgm:spPr/>
      <dgm:t>
        <a:bodyPr/>
        <a:lstStyle/>
        <a:p>
          <a:endParaRPr lang="zh-TW" altLang="en-US"/>
        </a:p>
      </dgm:t>
    </dgm:pt>
    <dgm:pt modelId="{ACE1F846-6B86-4A4F-AE16-ACD7BF43835C}" type="sibTrans" cxnId="{5420FAC4-197A-4744-B68A-35C6CED31F5D}">
      <dgm:prSet/>
      <dgm:spPr/>
      <dgm:t>
        <a:bodyPr/>
        <a:lstStyle/>
        <a:p>
          <a:endParaRPr lang="zh-TW" altLang="en-US"/>
        </a:p>
      </dgm:t>
    </dgm:pt>
    <dgm:pt modelId="{A4F4E740-CDC5-41F2-BF48-5BA459EA7914}">
      <dgm:prSet phldrT="[Text]"/>
      <dgm:spPr/>
      <dgm:t>
        <a:bodyPr/>
        <a:lstStyle/>
        <a:p>
          <a:r>
            <a:rPr lang="en-US" altLang="zh-TW" dirty="0"/>
            <a:t>1/3</a:t>
          </a:r>
          <a:r>
            <a:rPr lang="zh-TW" altLang="en-US" dirty="0"/>
            <a:t>青少年透過網路搜尋健康資訊</a:t>
          </a:r>
        </a:p>
      </dgm:t>
    </dgm:pt>
    <dgm:pt modelId="{E85E902B-FB3A-42AC-BC10-5141921F5CE5}" type="parTrans" cxnId="{6378F5FC-B8D1-4D0F-AC22-C9F8E5537FF2}">
      <dgm:prSet/>
      <dgm:spPr/>
      <dgm:t>
        <a:bodyPr/>
        <a:lstStyle/>
        <a:p>
          <a:endParaRPr lang="zh-TW" altLang="en-US"/>
        </a:p>
      </dgm:t>
    </dgm:pt>
    <dgm:pt modelId="{E8864A60-6AB1-48FF-BDED-142A122B1738}" type="sibTrans" cxnId="{6378F5FC-B8D1-4D0F-AC22-C9F8E5537FF2}">
      <dgm:prSet/>
      <dgm:spPr/>
      <dgm:t>
        <a:bodyPr/>
        <a:lstStyle/>
        <a:p>
          <a:endParaRPr lang="zh-TW" altLang="en-US"/>
        </a:p>
      </dgm:t>
    </dgm:pt>
    <dgm:pt modelId="{CE3F1764-3662-4B83-ACDA-6B2AE4F598F2}">
      <dgm:prSet phldrT="[Text]" custT="1"/>
      <dgm:spPr/>
      <dgm:t>
        <a:bodyPr/>
        <a:lstStyle/>
        <a:p>
          <a:r>
            <a:rPr lang="zh-TW" altLang="en-US" sz="1600" dirty="0"/>
            <a:t>媒體、資訊和科學素養影響青少年使用網路</a:t>
          </a:r>
        </a:p>
      </dgm:t>
    </dgm:pt>
    <dgm:pt modelId="{9CCA8E3D-542B-459B-89A0-4DACBE0ACEA2}" type="parTrans" cxnId="{A9170400-A745-4FF9-BD4C-DD352D833EDA}">
      <dgm:prSet/>
      <dgm:spPr/>
      <dgm:t>
        <a:bodyPr/>
        <a:lstStyle/>
        <a:p>
          <a:endParaRPr lang="zh-TW" altLang="en-US"/>
        </a:p>
      </dgm:t>
    </dgm:pt>
    <dgm:pt modelId="{835C5CF7-72E9-4A88-B051-01E9840C8469}" type="sibTrans" cxnId="{A9170400-A745-4FF9-BD4C-DD352D833EDA}">
      <dgm:prSet/>
      <dgm:spPr/>
      <dgm:t>
        <a:bodyPr/>
        <a:lstStyle/>
        <a:p>
          <a:endParaRPr lang="zh-TW" altLang="en-US"/>
        </a:p>
      </dgm:t>
    </dgm:pt>
    <dgm:pt modelId="{B6E1656B-000D-4B65-8DA4-2347B600A6BB}">
      <dgm:prSet phldrT="[Text]" custT="1"/>
      <dgm:spPr/>
      <dgm:t>
        <a:bodyPr/>
        <a:lstStyle/>
        <a:p>
          <a:r>
            <a:rPr lang="zh-TW" altLang="en-US" sz="1600" dirty="0"/>
            <a:t>媒體</a:t>
          </a:r>
          <a:r>
            <a:rPr lang="en-US" altLang="zh-TW" sz="1600" dirty="0"/>
            <a:t>/</a:t>
          </a:r>
          <a:r>
            <a:rPr lang="zh-TW" altLang="en-US" sz="1600" dirty="0"/>
            <a:t>科技對技能發展扮演關鍵角色</a:t>
          </a:r>
        </a:p>
      </dgm:t>
    </dgm:pt>
    <dgm:pt modelId="{2715DE8C-F443-4E5E-BE59-2B1E2BCB8D1C}" type="parTrans" cxnId="{7E559CB2-37D5-407B-8441-497A96197695}">
      <dgm:prSet/>
      <dgm:spPr/>
      <dgm:t>
        <a:bodyPr/>
        <a:lstStyle/>
        <a:p>
          <a:endParaRPr lang="zh-TW" altLang="en-US"/>
        </a:p>
      </dgm:t>
    </dgm:pt>
    <dgm:pt modelId="{CC10DCE5-7313-4D9D-9342-946B89BD11B7}" type="sibTrans" cxnId="{7E559CB2-37D5-407B-8441-497A96197695}">
      <dgm:prSet/>
      <dgm:spPr/>
      <dgm:t>
        <a:bodyPr/>
        <a:lstStyle/>
        <a:p>
          <a:endParaRPr lang="zh-TW" altLang="en-US"/>
        </a:p>
      </dgm:t>
    </dgm:pt>
    <dgm:pt modelId="{2D8CCB57-FF81-49DE-ABF3-5F3C5FFB8025}">
      <dgm:prSet phldrT="[Text]" custT="1"/>
      <dgm:spPr/>
      <dgm:t>
        <a:bodyPr/>
        <a:lstStyle/>
        <a:p>
          <a:r>
            <a:rPr lang="zh-TW" altLang="en-US" sz="1600" dirty="0"/>
            <a:t>電子健康素養可視為健康素養的一部份</a:t>
          </a:r>
        </a:p>
      </dgm:t>
    </dgm:pt>
    <dgm:pt modelId="{C59852F3-01EE-48DE-B8CB-4975E697045F}" type="parTrans" cxnId="{CC36D93A-10EC-4BD0-8E91-3FD7ABEC283D}">
      <dgm:prSet/>
      <dgm:spPr/>
      <dgm:t>
        <a:bodyPr/>
        <a:lstStyle/>
        <a:p>
          <a:endParaRPr lang="zh-TW" altLang="en-US"/>
        </a:p>
      </dgm:t>
    </dgm:pt>
    <dgm:pt modelId="{F9326A76-38DD-4523-B791-D5212D962009}" type="sibTrans" cxnId="{CC36D93A-10EC-4BD0-8E91-3FD7ABEC283D}">
      <dgm:prSet/>
      <dgm:spPr/>
      <dgm:t>
        <a:bodyPr/>
        <a:lstStyle/>
        <a:p>
          <a:endParaRPr lang="zh-TW" altLang="en-US"/>
        </a:p>
      </dgm:t>
    </dgm:pt>
    <dgm:pt modelId="{09794956-8448-4E9B-BC78-3964F04C4FF5}" type="pres">
      <dgm:prSet presAssocID="{91B0BEBC-31A4-4E35-9AC1-1AF06360B778}" presName="Name0" presStyleCnt="0">
        <dgm:presLayoutVars>
          <dgm:chMax val="1"/>
          <dgm:dir/>
          <dgm:animLvl val="ctr"/>
          <dgm:resizeHandles val="exact"/>
        </dgm:presLayoutVars>
      </dgm:prSet>
      <dgm:spPr/>
    </dgm:pt>
    <dgm:pt modelId="{70B23B80-F320-431C-A407-B3DC3D714D64}" type="pres">
      <dgm:prSet presAssocID="{F7DCB106-53B9-4C95-976A-923F1A505444}" presName="centerShape" presStyleLbl="node0" presStyleIdx="0" presStyleCnt="1"/>
      <dgm:spPr/>
    </dgm:pt>
    <dgm:pt modelId="{7211096F-BF4B-47A7-96BA-E8653C4DA4D8}" type="pres">
      <dgm:prSet presAssocID="{A4F4E740-CDC5-41F2-BF48-5BA459EA7914}" presName="node" presStyleLbl="node1" presStyleIdx="0" presStyleCnt="4">
        <dgm:presLayoutVars>
          <dgm:bulletEnabled val="1"/>
        </dgm:presLayoutVars>
      </dgm:prSet>
      <dgm:spPr/>
    </dgm:pt>
    <dgm:pt modelId="{B10C4859-8228-4D6D-8B35-228055BC00A8}" type="pres">
      <dgm:prSet presAssocID="{A4F4E740-CDC5-41F2-BF48-5BA459EA7914}" presName="dummy" presStyleCnt="0"/>
      <dgm:spPr/>
    </dgm:pt>
    <dgm:pt modelId="{8B8D1E21-61E0-48B5-9DE3-7B93EF17DDF7}" type="pres">
      <dgm:prSet presAssocID="{E8864A60-6AB1-48FF-BDED-142A122B1738}" presName="sibTrans" presStyleLbl="sibTrans2D1" presStyleIdx="0" presStyleCnt="4"/>
      <dgm:spPr/>
    </dgm:pt>
    <dgm:pt modelId="{66BF95AE-5908-448F-B757-9D8A92383BD0}" type="pres">
      <dgm:prSet presAssocID="{CE3F1764-3662-4B83-ACDA-6B2AE4F598F2}" presName="node" presStyleLbl="node1" presStyleIdx="1" presStyleCnt="4">
        <dgm:presLayoutVars>
          <dgm:bulletEnabled val="1"/>
        </dgm:presLayoutVars>
      </dgm:prSet>
      <dgm:spPr/>
    </dgm:pt>
    <dgm:pt modelId="{48749319-837A-416E-8EA6-B76EF4C882B9}" type="pres">
      <dgm:prSet presAssocID="{CE3F1764-3662-4B83-ACDA-6B2AE4F598F2}" presName="dummy" presStyleCnt="0"/>
      <dgm:spPr/>
    </dgm:pt>
    <dgm:pt modelId="{F8AC8161-29CE-4D93-AE3C-0923518F836D}" type="pres">
      <dgm:prSet presAssocID="{835C5CF7-72E9-4A88-B051-01E9840C8469}" presName="sibTrans" presStyleLbl="sibTrans2D1" presStyleIdx="1" presStyleCnt="4"/>
      <dgm:spPr/>
    </dgm:pt>
    <dgm:pt modelId="{9FCAC29F-C047-4FE7-9B83-84AF48BC5807}" type="pres">
      <dgm:prSet presAssocID="{B6E1656B-000D-4B65-8DA4-2347B600A6BB}" presName="node" presStyleLbl="node1" presStyleIdx="2" presStyleCnt="4">
        <dgm:presLayoutVars>
          <dgm:bulletEnabled val="1"/>
        </dgm:presLayoutVars>
      </dgm:prSet>
      <dgm:spPr/>
    </dgm:pt>
    <dgm:pt modelId="{C423D8DB-AF71-4CD5-9DB6-5F9325DF29F2}" type="pres">
      <dgm:prSet presAssocID="{B6E1656B-000D-4B65-8DA4-2347B600A6BB}" presName="dummy" presStyleCnt="0"/>
      <dgm:spPr/>
    </dgm:pt>
    <dgm:pt modelId="{F7E776E5-2708-4AA4-A57E-148FDDDDC770}" type="pres">
      <dgm:prSet presAssocID="{CC10DCE5-7313-4D9D-9342-946B89BD11B7}" presName="sibTrans" presStyleLbl="sibTrans2D1" presStyleIdx="2" presStyleCnt="4"/>
      <dgm:spPr/>
    </dgm:pt>
    <dgm:pt modelId="{E3176006-A3ED-4D65-96A5-88F8061FB8B0}" type="pres">
      <dgm:prSet presAssocID="{2D8CCB57-FF81-49DE-ABF3-5F3C5FFB8025}" presName="node" presStyleLbl="node1" presStyleIdx="3" presStyleCnt="4">
        <dgm:presLayoutVars>
          <dgm:bulletEnabled val="1"/>
        </dgm:presLayoutVars>
      </dgm:prSet>
      <dgm:spPr/>
    </dgm:pt>
    <dgm:pt modelId="{346DE76D-9636-4F06-8CB8-47B442EDF35F}" type="pres">
      <dgm:prSet presAssocID="{2D8CCB57-FF81-49DE-ABF3-5F3C5FFB8025}" presName="dummy" presStyleCnt="0"/>
      <dgm:spPr/>
    </dgm:pt>
    <dgm:pt modelId="{136060B2-07A3-4229-A0AE-6FED1DA4BF77}" type="pres">
      <dgm:prSet presAssocID="{F9326A76-38DD-4523-B791-D5212D962009}" presName="sibTrans" presStyleLbl="sibTrans2D1" presStyleIdx="3" presStyleCnt="4"/>
      <dgm:spPr/>
    </dgm:pt>
  </dgm:ptLst>
  <dgm:cxnLst>
    <dgm:cxn modelId="{A9170400-A745-4FF9-BD4C-DD352D833EDA}" srcId="{F7DCB106-53B9-4C95-976A-923F1A505444}" destId="{CE3F1764-3662-4B83-ACDA-6B2AE4F598F2}" srcOrd="1" destOrd="0" parTransId="{9CCA8E3D-542B-459B-89A0-4DACBE0ACEA2}" sibTransId="{835C5CF7-72E9-4A88-B051-01E9840C8469}"/>
    <dgm:cxn modelId="{B9E4FC23-5130-4C76-BE84-D47DF9110A8F}" type="presOf" srcId="{91B0BEBC-31A4-4E35-9AC1-1AF06360B778}" destId="{09794956-8448-4E9B-BC78-3964F04C4FF5}" srcOrd="0" destOrd="0" presId="urn:microsoft.com/office/officeart/2005/8/layout/radial6"/>
    <dgm:cxn modelId="{CC36D93A-10EC-4BD0-8E91-3FD7ABEC283D}" srcId="{F7DCB106-53B9-4C95-976A-923F1A505444}" destId="{2D8CCB57-FF81-49DE-ABF3-5F3C5FFB8025}" srcOrd="3" destOrd="0" parTransId="{C59852F3-01EE-48DE-B8CB-4975E697045F}" sibTransId="{F9326A76-38DD-4523-B791-D5212D962009}"/>
    <dgm:cxn modelId="{41E85F6F-B97A-4928-A8DF-2E6F98959FE9}" type="presOf" srcId="{835C5CF7-72E9-4A88-B051-01E9840C8469}" destId="{F8AC8161-29CE-4D93-AE3C-0923518F836D}" srcOrd="0" destOrd="0" presId="urn:microsoft.com/office/officeart/2005/8/layout/radial6"/>
    <dgm:cxn modelId="{5C47F879-E561-4CE4-9000-F3E74DCFE8AF}" type="presOf" srcId="{A4F4E740-CDC5-41F2-BF48-5BA459EA7914}" destId="{7211096F-BF4B-47A7-96BA-E8653C4DA4D8}" srcOrd="0" destOrd="0" presId="urn:microsoft.com/office/officeart/2005/8/layout/radial6"/>
    <dgm:cxn modelId="{79C7267B-A00F-48B5-89F2-3FB2BDC2A089}" type="presOf" srcId="{B6E1656B-000D-4B65-8DA4-2347B600A6BB}" destId="{9FCAC29F-C047-4FE7-9B83-84AF48BC5807}" srcOrd="0" destOrd="0" presId="urn:microsoft.com/office/officeart/2005/8/layout/radial6"/>
    <dgm:cxn modelId="{104FE97E-00E0-4700-99F7-CB11885DC9A9}" type="presOf" srcId="{2D8CCB57-FF81-49DE-ABF3-5F3C5FFB8025}" destId="{E3176006-A3ED-4D65-96A5-88F8061FB8B0}" srcOrd="0" destOrd="0" presId="urn:microsoft.com/office/officeart/2005/8/layout/radial6"/>
    <dgm:cxn modelId="{7E559CB2-37D5-407B-8441-497A96197695}" srcId="{F7DCB106-53B9-4C95-976A-923F1A505444}" destId="{B6E1656B-000D-4B65-8DA4-2347B600A6BB}" srcOrd="2" destOrd="0" parTransId="{2715DE8C-F443-4E5E-BE59-2B1E2BCB8D1C}" sibTransId="{CC10DCE5-7313-4D9D-9342-946B89BD11B7}"/>
    <dgm:cxn modelId="{38AEA9B4-27B2-42BA-B629-E553E3EE794D}" type="presOf" srcId="{E8864A60-6AB1-48FF-BDED-142A122B1738}" destId="{8B8D1E21-61E0-48B5-9DE3-7B93EF17DDF7}" srcOrd="0" destOrd="0" presId="urn:microsoft.com/office/officeart/2005/8/layout/radial6"/>
    <dgm:cxn modelId="{5420FAC4-197A-4744-B68A-35C6CED31F5D}" srcId="{91B0BEBC-31A4-4E35-9AC1-1AF06360B778}" destId="{F7DCB106-53B9-4C95-976A-923F1A505444}" srcOrd="0" destOrd="0" parTransId="{EFD32C23-CA8B-4DAE-82FB-C81450A54A94}" sibTransId="{ACE1F846-6B86-4A4F-AE16-ACD7BF43835C}"/>
    <dgm:cxn modelId="{2E9B3AD8-306C-4C1D-A3EA-E9DBA35552FB}" type="presOf" srcId="{F7DCB106-53B9-4C95-976A-923F1A505444}" destId="{70B23B80-F320-431C-A407-B3DC3D714D64}" srcOrd="0" destOrd="0" presId="urn:microsoft.com/office/officeart/2005/8/layout/radial6"/>
    <dgm:cxn modelId="{FAA424DB-FC9E-42B9-A6DD-69860AF64ADE}" type="presOf" srcId="{CE3F1764-3662-4B83-ACDA-6B2AE4F598F2}" destId="{66BF95AE-5908-448F-B757-9D8A92383BD0}" srcOrd="0" destOrd="0" presId="urn:microsoft.com/office/officeart/2005/8/layout/radial6"/>
    <dgm:cxn modelId="{C88D83EC-4B06-4B36-964B-42AD12D895FF}" type="presOf" srcId="{F9326A76-38DD-4523-B791-D5212D962009}" destId="{136060B2-07A3-4229-A0AE-6FED1DA4BF77}" srcOrd="0" destOrd="0" presId="urn:microsoft.com/office/officeart/2005/8/layout/radial6"/>
    <dgm:cxn modelId="{2A6AEBFB-6CFA-42BF-9993-4455D9D4B0C4}" type="presOf" srcId="{CC10DCE5-7313-4D9D-9342-946B89BD11B7}" destId="{F7E776E5-2708-4AA4-A57E-148FDDDDC770}" srcOrd="0" destOrd="0" presId="urn:microsoft.com/office/officeart/2005/8/layout/radial6"/>
    <dgm:cxn modelId="{6378F5FC-B8D1-4D0F-AC22-C9F8E5537FF2}" srcId="{F7DCB106-53B9-4C95-976A-923F1A505444}" destId="{A4F4E740-CDC5-41F2-BF48-5BA459EA7914}" srcOrd="0" destOrd="0" parTransId="{E85E902B-FB3A-42AC-BC10-5141921F5CE5}" sibTransId="{E8864A60-6AB1-48FF-BDED-142A122B1738}"/>
    <dgm:cxn modelId="{526AB577-AC17-429B-A4DA-327233293B94}" type="presParOf" srcId="{09794956-8448-4E9B-BC78-3964F04C4FF5}" destId="{70B23B80-F320-431C-A407-B3DC3D714D64}" srcOrd="0" destOrd="0" presId="urn:microsoft.com/office/officeart/2005/8/layout/radial6"/>
    <dgm:cxn modelId="{D5ADC505-0CFF-49D7-90C8-81CE2F95D953}" type="presParOf" srcId="{09794956-8448-4E9B-BC78-3964F04C4FF5}" destId="{7211096F-BF4B-47A7-96BA-E8653C4DA4D8}" srcOrd="1" destOrd="0" presId="urn:microsoft.com/office/officeart/2005/8/layout/radial6"/>
    <dgm:cxn modelId="{15D2B0A6-31DB-4D57-84C9-96A084A80A2C}" type="presParOf" srcId="{09794956-8448-4E9B-BC78-3964F04C4FF5}" destId="{B10C4859-8228-4D6D-8B35-228055BC00A8}" srcOrd="2" destOrd="0" presId="urn:microsoft.com/office/officeart/2005/8/layout/radial6"/>
    <dgm:cxn modelId="{0F263EF8-06A0-49CE-B175-FF15588F6E17}" type="presParOf" srcId="{09794956-8448-4E9B-BC78-3964F04C4FF5}" destId="{8B8D1E21-61E0-48B5-9DE3-7B93EF17DDF7}" srcOrd="3" destOrd="0" presId="urn:microsoft.com/office/officeart/2005/8/layout/radial6"/>
    <dgm:cxn modelId="{3EBD4BAF-8DE2-48FC-BB97-2DA4DBDE2844}" type="presParOf" srcId="{09794956-8448-4E9B-BC78-3964F04C4FF5}" destId="{66BF95AE-5908-448F-B757-9D8A92383BD0}" srcOrd="4" destOrd="0" presId="urn:microsoft.com/office/officeart/2005/8/layout/radial6"/>
    <dgm:cxn modelId="{2F0ADF7D-8A91-42B2-92B9-EE37BAFFF551}" type="presParOf" srcId="{09794956-8448-4E9B-BC78-3964F04C4FF5}" destId="{48749319-837A-416E-8EA6-B76EF4C882B9}" srcOrd="5" destOrd="0" presId="urn:microsoft.com/office/officeart/2005/8/layout/radial6"/>
    <dgm:cxn modelId="{3C8E7D2F-9124-4946-822B-5DAD799CB532}" type="presParOf" srcId="{09794956-8448-4E9B-BC78-3964F04C4FF5}" destId="{F8AC8161-29CE-4D93-AE3C-0923518F836D}" srcOrd="6" destOrd="0" presId="urn:microsoft.com/office/officeart/2005/8/layout/radial6"/>
    <dgm:cxn modelId="{04041638-BE4A-4BF3-8727-42F31B629E79}" type="presParOf" srcId="{09794956-8448-4E9B-BC78-3964F04C4FF5}" destId="{9FCAC29F-C047-4FE7-9B83-84AF48BC5807}" srcOrd="7" destOrd="0" presId="urn:microsoft.com/office/officeart/2005/8/layout/radial6"/>
    <dgm:cxn modelId="{59F55FCF-424B-4007-90B5-5FEE14BCC755}" type="presParOf" srcId="{09794956-8448-4E9B-BC78-3964F04C4FF5}" destId="{C423D8DB-AF71-4CD5-9DB6-5F9325DF29F2}" srcOrd="8" destOrd="0" presId="urn:microsoft.com/office/officeart/2005/8/layout/radial6"/>
    <dgm:cxn modelId="{2B3393A7-9D98-430C-9360-9D8942F4AA00}" type="presParOf" srcId="{09794956-8448-4E9B-BC78-3964F04C4FF5}" destId="{F7E776E5-2708-4AA4-A57E-148FDDDDC770}" srcOrd="9" destOrd="0" presId="urn:microsoft.com/office/officeart/2005/8/layout/radial6"/>
    <dgm:cxn modelId="{31DDD820-7C24-4227-94F2-5D4787AB9111}" type="presParOf" srcId="{09794956-8448-4E9B-BC78-3964F04C4FF5}" destId="{E3176006-A3ED-4D65-96A5-88F8061FB8B0}" srcOrd="10" destOrd="0" presId="urn:microsoft.com/office/officeart/2005/8/layout/radial6"/>
    <dgm:cxn modelId="{3478011B-CAD6-4929-8642-041EC3762F8E}" type="presParOf" srcId="{09794956-8448-4E9B-BC78-3964F04C4FF5}" destId="{346DE76D-9636-4F06-8CB8-47B442EDF35F}" srcOrd="11" destOrd="0" presId="urn:microsoft.com/office/officeart/2005/8/layout/radial6"/>
    <dgm:cxn modelId="{7DA887FB-6A5C-43C7-8E32-457C4878703F}" type="presParOf" srcId="{09794956-8448-4E9B-BC78-3964F04C4FF5}" destId="{136060B2-07A3-4229-A0AE-6FED1DA4BF7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B0BEBC-31A4-4E35-9AC1-1AF06360B778}"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zh-TW" altLang="en-US"/>
        </a:p>
      </dgm:t>
    </dgm:pt>
    <dgm:pt modelId="{F7DCB106-53B9-4C95-976A-923F1A505444}">
      <dgm:prSet phldrT="[Text]" custT="1"/>
      <dgm:spPr/>
      <dgm:t>
        <a:bodyPr/>
        <a:lstStyle/>
        <a:p>
          <a:r>
            <a:rPr lang="zh-TW" altLang="en-US" sz="2000" dirty="0"/>
            <a:t>教導青少年如何使用不同科技改變行為和知識</a:t>
          </a:r>
        </a:p>
      </dgm:t>
    </dgm:pt>
    <dgm:pt modelId="{EFD32C23-CA8B-4DAE-82FB-C81450A54A94}" type="parTrans" cxnId="{5420FAC4-197A-4744-B68A-35C6CED31F5D}">
      <dgm:prSet/>
      <dgm:spPr/>
      <dgm:t>
        <a:bodyPr/>
        <a:lstStyle/>
        <a:p>
          <a:endParaRPr lang="zh-TW" altLang="en-US"/>
        </a:p>
      </dgm:t>
    </dgm:pt>
    <dgm:pt modelId="{ACE1F846-6B86-4A4F-AE16-ACD7BF43835C}" type="sibTrans" cxnId="{5420FAC4-197A-4744-B68A-35C6CED31F5D}">
      <dgm:prSet/>
      <dgm:spPr/>
      <dgm:t>
        <a:bodyPr/>
        <a:lstStyle/>
        <a:p>
          <a:endParaRPr lang="zh-TW" altLang="en-US"/>
        </a:p>
      </dgm:t>
    </dgm:pt>
    <dgm:pt modelId="{A06CF47F-2382-4000-BD12-DE8E0C2B27A1}">
      <dgm:prSet phldrT="[Text]"/>
      <dgm:spPr/>
      <dgm:t>
        <a:bodyPr/>
        <a:lstStyle/>
        <a:p>
          <a:r>
            <a:rPr lang="zh-TW" altLang="en-US" dirty="0"/>
            <a:t>健康素養的發展</a:t>
          </a:r>
          <a:r>
            <a:rPr lang="en-US" altLang="zh-TW" dirty="0"/>
            <a:t>(</a:t>
          </a:r>
          <a:r>
            <a:rPr lang="zh-TW" altLang="en-US" dirty="0"/>
            <a:t>含電子健康素養技能</a:t>
          </a:r>
          <a:r>
            <a:rPr lang="en-US" altLang="zh-TW" dirty="0"/>
            <a:t>)</a:t>
          </a:r>
          <a:endParaRPr lang="zh-TW" altLang="en-US" dirty="0"/>
        </a:p>
      </dgm:t>
    </dgm:pt>
    <dgm:pt modelId="{82242503-4DD6-4409-B535-FAD8882D438D}" type="parTrans" cxnId="{B52668FF-250F-4BBF-83DC-966E25AB0C95}">
      <dgm:prSet/>
      <dgm:spPr/>
      <dgm:t>
        <a:bodyPr/>
        <a:lstStyle/>
        <a:p>
          <a:endParaRPr lang="zh-TW" altLang="en-US"/>
        </a:p>
      </dgm:t>
    </dgm:pt>
    <dgm:pt modelId="{A16ED8A2-3038-47A4-B228-01E49B475DD2}" type="sibTrans" cxnId="{B52668FF-250F-4BBF-83DC-966E25AB0C95}">
      <dgm:prSet/>
      <dgm:spPr/>
      <dgm:t>
        <a:bodyPr/>
        <a:lstStyle/>
        <a:p>
          <a:endParaRPr lang="zh-TW" altLang="en-US"/>
        </a:p>
      </dgm:t>
    </dgm:pt>
    <dgm:pt modelId="{C12ED745-BE8D-4BA4-ADB7-AC715392BC6D}">
      <dgm:prSet phldrT="[Text]"/>
      <dgm:spPr/>
      <dgm:t>
        <a:bodyPr/>
        <a:lstStyle/>
        <a:p>
          <a:r>
            <a:rPr lang="zh-TW" altLang="en-US" dirty="0"/>
            <a:t>建立電子健康素養技能</a:t>
          </a:r>
          <a:r>
            <a:rPr lang="en-US" altLang="zh-TW" dirty="0"/>
            <a:t>(</a:t>
          </a:r>
          <a:r>
            <a:rPr lang="zh-TW" altLang="en-US" dirty="0"/>
            <a:t>透過網路搜尋資訊的技能</a:t>
          </a:r>
          <a:r>
            <a:rPr lang="en-US" altLang="zh-TW" dirty="0"/>
            <a:t>)</a:t>
          </a:r>
          <a:endParaRPr lang="zh-TW" altLang="en-US" dirty="0"/>
        </a:p>
      </dgm:t>
    </dgm:pt>
    <dgm:pt modelId="{3C69BA6D-B5FB-4810-B6BE-DAF39806EAB9}" type="parTrans" cxnId="{870D4F87-A1D9-4B0C-89FA-71D13CC136E3}">
      <dgm:prSet/>
      <dgm:spPr/>
      <dgm:t>
        <a:bodyPr/>
        <a:lstStyle/>
        <a:p>
          <a:endParaRPr lang="zh-TW" altLang="en-US"/>
        </a:p>
      </dgm:t>
    </dgm:pt>
    <dgm:pt modelId="{87739725-3F65-4D27-B5F9-D8859D336738}" type="sibTrans" cxnId="{870D4F87-A1D9-4B0C-89FA-71D13CC136E3}">
      <dgm:prSet/>
      <dgm:spPr/>
      <dgm:t>
        <a:bodyPr/>
        <a:lstStyle/>
        <a:p>
          <a:endParaRPr lang="zh-TW" altLang="en-US"/>
        </a:p>
      </dgm:t>
    </dgm:pt>
    <dgm:pt modelId="{B4754207-DC98-4E47-8AAB-37C4AC4365F1}" type="pres">
      <dgm:prSet presAssocID="{91B0BEBC-31A4-4E35-9AC1-1AF06360B778}" presName="Name0" presStyleCnt="0">
        <dgm:presLayoutVars>
          <dgm:chMax val="7"/>
          <dgm:chPref val="7"/>
          <dgm:dir/>
        </dgm:presLayoutVars>
      </dgm:prSet>
      <dgm:spPr/>
    </dgm:pt>
    <dgm:pt modelId="{C42B8B15-E722-4FBE-8CE9-1460ECE98FF5}" type="pres">
      <dgm:prSet presAssocID="{91B0BEBC-31A4-4E35-9AC1-1AF06360B778}" presName="Name1" presStyleCnt="0"/>
      <dgm:spPr/>
    </dgm:pt>
    <dgm:pt modelId="{7D1C82A4-8B18-4094-BD5B-4E7E1F021179}" type="pres">
      <dgm:prSet presAssocID="{91B0BEBC-31A4-4E35-9AC1-1AF06360B778}" presName="cycle" presStyleCnt="0"/>
      <dgm:spPr/>
    </dgm:pt>
    <dgm:pt modelId="{1556B145-E336-4AEA-85B5-22799666E67D}" type="pres">
      <dgm:prSet presAssocID="{91B0BEBC-31A4-4E35-9AC1-1AF06360B778}" presName="srcNode" presStyleLbl="node1" presStyleIdx="0" presStyleCnt="3"/>
      <dgm:spPr/>
    </dgm:pt>
    <dgm:pt modelId="{97298824-3E92-4629-AE97-4A0968125160}" type="pres">
      <dgm:prSet presAssocID="{91B0BEBC-31A4-4E35-9AC1-1AF06360B778}" presName="conn" presStyleLbl="parChTrans1D2" presStyleIdx="0" presStyleCnt="1"/>
      <dgm:spPr/>
    </dgm:pt>
    <dgm:pt modelId="{38716E81-1C59-4B5F-846E-CD9824609A93}" type="pres">
      <dgm:prSet presAssocID="{91B0BEBC-31A4-4E35-9AC1-1AF06360B778}" presName="extraNode" presStyleLbl="node1" presStyleIdx="0" presStyleCnt="3"/>
      <dgm:spPr/>
    </dgm:pt>
    <dgm:pt modelId="{F30183EB-FA0A-48DF-AA3C-C1F0662B91FA}" type="pres">
      <dgm:prSet presAssocID="{91B0BEBC-31A4-4E35-9AC1-1AF06360B778}" presName="dstNode" presStyleLbl="node1" presStyleIdx="0" presStyleCnt="3"/>
      <dgm:spPr/>
    </dgm:pt>
    <dgm:pt modelId="{22F2A8A8-7467-4999-ACE5-11B02A7D6FCA}" type="pres">
      <dgm:prSet presAssocID="{F7DCB106-53B9-4C95-976A-923F1A505444}" presName="text_1" presStyleLbl="node1" presStyleIdx="0" presStyleCnt="3">
        <dgm:presLayoutVars>
          <dgm:bulletEnabled val="1"/>
        </dgm:presLayoutVars>
      </dgm:prSet>
      <dgm:spPr/>
    </dgm:pt>
    <dgm:pt modelId="{BFE80EE5-07D6-408A-8454-954B837F66D4}" type="pres">
      <dgm:prSet presAssocID="{F7DCB106-53B9-4C95-976A-923F1A505444}" presName="accent_1" presStyleCnt="0"/>
      <dgm:spPr/>
    </dgm:pt>
    <dgm:pt modelId="{1EEACE22-36E4-48BC-9ABC-0F705198A81B}" type="pres">
      <dgm:prSet presAssocID="{F7DCB106-53B9-4C95-976A-923F1A505444}" presName="accentRepeatNode" presStyleLbl="solidFgAcc1" presStyleIdx="0" presStyleCnt="3"/>
      <dgm:spPr/>
    </dgm:pt>
    <dgm:pt modelId="{67B2602F-33BD-48D1-9E8F-0FA653AB42D7}" type="pres">
      <dgm:prSet presAssocID="{C12ED745-BE8D-4BA4-ADB7-AC715392BC6D}" presName="text_2" presStyleLbl="node1" presStyleIdx="1" presStyleCnt="3">
        <dgm:presLayoutVars>
          <dgm:bulletEnabled val="1"/>
        </dgm:presLayoutVars>
      </dgm:prSet>
      <dgm:spPr/>
    </dgm:pt>
    <dgm:pt modelId="{11DF063A-9C72-4F52-B76E-56784783008F}" type="pres">
      <dgm:prSet presAssocID="{C12ED745-BE8D-4BA4-ADB7-AC715392BC6D}" presName="accent_2" presStyleCnt="0"/>
      <dgm:spPr/>
    </dgm:pt>
    <dgm:pt modelId="{2E39BA38-9218-4E5C-8991-23F400864EE2}" type="pres">
      <dgm:prSet presAssocID="{C12ED745-BE8D-4BA4-ADB7-AC715392BC6D}" presName="accentRepeatNode" presStyleLbl="solidFgAcc1" presStyleIdx="1" presStyleCnt="3"/>
      <dgm:spPr/>
    </dgm:pt>
    <dgm:pt modelId="{8CC355D8-451A-4AC6-B15F-1FBCDE0A2678}" type="pres">
      <dgm:prSet presAssocID="{A06CF47F-2382-4000-BD12-DE8E0C2B27A1}" presName="text_3" presStyleLbl="node1" presStyleIdx="2" presStyleCnt="3">
        <dgm:presLayoutVars>
          <dgm:bulletEnabled val="1"/>
        </dgm:presLayoutVars>
      </dgm:prSet>
      <dgm:spPr/>
    </dgm:pt>
    <dgm:pt modelId="{5C5B4A3F-F5BD-45BC-8AD5-92ED38C2AD8E}" type="pres">
      <dgm:prSet presAssocID="{A06CF47F-2382-4000-BD12-DE8E0C2B27A1}" presName="accent_3" presStyleCnt="0"/>
      <dgm:spPr/>
    </dgm:pt>
    <dgm:pt modelId="{1AE04B2F-B7B4-4B0C-AC36-89E89A42BB10}" type="pres">
      <dgm:prSet presAssocID="{A06CF47F-2382-4000-BD12-DE8E0C2B27A1}" presName="accentRepeatNode" presStyleLbl="solidFgAcc1" presStyleIdx="2" presStyleCnt="3"/>
      <dgm:spPr/>
    </dgm:pt>
  </dgm:ptLst>
  <dgm:cxnLst>
    <dgm:cxn modelId="{6BC4B214-711A-43C8-B70D-2DD7DF58F967}" type="presOf" srcId="{ACE1F846-6B86-4A4F-AE16-ACD7BF43835C}" destId="{97298824-3E92-4629-AE97-4A0968125160}" srcOrd="0" destOrd="0" presId="urn:microsoft.com/office/officeart/2008/layout/VerticalCurvedList"/>
    <dgm:cxn modelId="{870D4F87-A1D9-4B0C-89FA-71D13CC136E3}" srcId="{91B0BEBC-31A4-4E35-9AC1-1AF06360B778}" destId="{C12ED745-BE8D-4BA4-ADB7-AC715392BC6D}" srcOrd="1" destOrd="0" parTransId="{3C69BA6D-B5FB-4810-B6BE-DAF39806EAB9}" sibTransId="{87739725-3F65-4D27-B5F9-D8859D336738}"/>
    <dgm:cxn modelId="{5420FAC4-197A-4744-B68A-35C6CED31F5D}" srcId="{91B0BEBC-31A4-4E35-9AC1-1AF06360B778}" destId="{F7DCB106-53B9-4C95-976A-923F1A505444}" srcOrd="0" destOrd="0" parTransId="{EFD32C23-CA8B-4DAE-82FB-C81450A54A94}" sibTransId="{ACE1F846-6B86-4A4F-AE16-ACD7BF43835C}"/>
    <dgm:cxn modelId="{C80545C6-224B-4363-85EC-71064AEC88D0}" type="presOf" srcId="{91B0BEBC-31A4-4E35-9AC1-1AF06360B778}" destId="{B4754207-DC98-4E47-8AAB-37C4AC4365F1}" srcOrd="0" destOrd="0" presId="urn:microsoft.com/office/officeart/2008/layout/VerticalCurvedList"/>
    <dgm:cxn modelId="{F92923C7-DCD4-48B1-98CC-874F72360B3C}" type="presOf" srcId="{F7DCB106-53B9-4C95-976A-923F1A505444}" destId="{22F2A8A8-7467-4999-ACE5-11B02A7D6FCA}" srcOrd="0" destOrd="0" presId="urn:microsoft.com/office/officeart/2008/layout/VerticalCurvedList"/>
    <dgm:cxn modelId="{467AA1E6-4444-4DE6-802C-8A081897ED91}" type="presOf" srcId="{A06CF47F-2382-4000-BD12-DE8E0C2B27A1}" destId="{8CC355D8-451A-4AC6-B15F-1FBCDE0A2678}" srcOrd="0" destOrd="0" presId="urn:microsoft.com/office/officeart/2008/layout/VerticalCurvedList"/>
    <dgm:cxn modelId="{99A577F4-EC7D-49F0-AC82-4630BCECB0E9}" type="presOf" srcId="{C12ED745-BE8D-4BA4-ADB7-AC715392BC6D}" destId="{67B2602F-33BD-48D1-9E8F-0FA653AB42D7}" srcOrd="0" destOrd="0" presId="urn:microsoft.com/office/officeart/2008/layout/VerticalCurvedList"/>
    <dgm:cxn modelId="{B52668FF-250F-4BBF-83DC-966E25AB0C95}" srcId="{91B0BEBC-31A4-4E35-9AC1-1AF06360B778}" destId="{A06CF47F-2382-4000-BD12-DE8E0C2B27A1}" srcOrd="2" destOrd="0" parTransId="{82242503-4DD6-4409-B535-FAD8882D438D}" sibTransId="{A16ED8A2-3038-47A4-B228-01E49B475DD2}"/>
    <dgm:cxn modelId="{ED18F840-2F12-40A3-B977-BFC6A9DA4C2D}" type="presParOf" srcId="{B4754207-DC98-4E47-8AAB-37C4AC4365F1}" destId="{C42B8B15-E722-4FBE-8CE9-1460ECE98FF5}" srcOrd="0" destOrd="0" presId="urn:microsoft.com/office/officeart/2008/layout/VerticalCurvedList"/>
    <dgm:cxn modelId="{7F303BB0-F4FF-4A2A-B168-40B2FC86CA24}" type="presParOf" srcId="{C42B8B15-E722-4FBE-8CE9-1460ECE98FF5}" destId="{7D1C82A4-8B18-4094-BD5B-4E7E1F021179}" srcOrd="0" destOrd="0" presId="urn:microsoft.com/office/officeart/2008/layout/VerticalCurvedList"/>
    <dgm:cxn modelId="{B1073287-10A4-404B-8682-424D3370268D}" type="presParOf" srcId="{7D1C82A4-8B18-4094-BD5B-4E7E1F021179}" destId="{1556B145-E336-4AEA-85B5-22799666E67D}" srcOrd="0" destOrd="0" presId="urn:microsoft.com/office/officeart/2008/layout/VerticalCurvedList"/>
    <dgm:cxn modelId="{5FD302EC-489C-4051-A41F-E99809F5AD7C}" type="presParOf" srcId="{7D1C82A4-8B18-4094-BD5B-4E7E1F021179}" destId="{97298824-3E92-4629-AE97-4A0968125160}" srcOrd="1" destOrd="0" presId="urn:microsoft.com/office/officeart/2008/layout/VerticalCurvedList"/>
    <dgm:cxn modelId="{BDF4EBDD-5564-4938-A2E2-F055E5130BAC}" type="presParOf" srcId="{7D1C82A4-8B18-4094-BD5B-4E7E1F021179}" destId="{38716E81-1C59-4B5F-846E-CD9824609A93}" srcOrd="2" destOrd="0" presId="urn:microsoft.com/office/officeart/2008/layout/VerticalCurvedList"/>
    <dgm:cxn modelId="{5F8E799E-B67F-413D-AB08-E00A8913EC5A}" type="presParOf" srcId="{7D1C82A4-8B18-4094-BD5B-4E7E1F021179}" destId="{F30183EB-FA0A-48DF-AA3C-C1F0662B91FA}" srcOrd="3" destOrd="0" presId="urn:microsoft.com/office/officeart/2008/layout/VerticalCurvedList"/>
    <dgm:cxn modelId="{48714E43-DFD6-40C6-9123-F1ADE0462330}" type="presParOf" srcId="{C42B8B15-E722-4FBE-8CE9-1460ECE98FF5}" destId="{22F2A8A8-7467-4999-ACE5-11B02A7D6FCA}" srcOrd="1" destOrd="0" presId="urn:microsoft.com/office/officeart/2008/layout/VerticalCurvedList"/>
    <dgm:cxn modelId="{A94CBC72-10FD-41DD-B8E8-1A7CD0028DB6}" type="presParOf" srcId="{C42B8B15-E722-4FBE-8CE9-1460ECE98FF5}" destId="{BFE80EE5-07D6-408A-8454-954B837F66D4}" srcOrd="2" destOrd="0" presId="urn:microsoft.com/office/officeart/2008/layout/VerticalCurvedList"/>
    <dgm:cxn modelId="{A6BF5F8D-F3EA-44FF-BC69-EE3F58CF4D79}" type="presParOf" srcId="{BFE80EE5-07D6-408A-8454-954B837F66D4}" destId="{1EEACE22-36E4-48BC-9ABC-0F705198A81B}" srcOrd="0" destOrd="0" presId="urn:microsoft.com/office/officeart/2008/layout/VerticalCurvedList"/>
    <dgm:cxn modelId="{CC4C0940-DC4E-4EDE-B9CF-00593DB84FC5}" type="presParOf" srcId="{C42B8B15-E722-4FBE-8CE9-1460ECE98FF5}" destId="{67B2602F-33BD-48D1-9E8F-0FA653AB42D7}" srcOrd="3" destOrd="0" presId="urn:microsoft.com/office/officeart/2008/layout/VerticalCurvedList"/>
    <dgm:cxn modelId="{CA06D150-C5E4-4362-A717-ABC01DE9262F}" type="presParOf" srcId="{C42B8B15-E722-4FBE-8CE9-1460ECE98FF5}" destId="{11DF063A-9C72-4F52-B76E-56784783008F}" srcOrd="4" destOrd="0" presId="urn:microsoft.com/office/officeart/2008/layout/VerticalCurvedList"/>
    <dgm:cxn modelId="{FE57F222-84E3-440C-93C1-2644F22481FC}" type="presParOf" srcId="{11DF063A-9C72-4F52-B76E-56784783008F}" destId="{2E39BA38-9218-4E5C-8991-23F400864EE2}" srcOrd="0" destOrd="0" presId="urn:microsoft.com/office/officeart/2008/layout/VerticalCurvedList"/>
    <dgm:cxn modelId="{9DBF3E78-7084-499E-8954-15D1176D0276}" type="presParOf" srcId="{C42B8B15-E722-4FBE-8CE9-1460ECE98FF5}" destId="{8CC355D8-451A-4AC6-B15F-1FBCDE0A2678}" srcOrd="5" destOrd="0" presId="urn:microsoft.com/office/officeart/2008/layout/VerticalCurvedList"/>
    <dgm:cxn modelId="{A2FCE520-1734-4986-8643-7217CE44945D}" type="presParOf" srcId="{C42B8B15-E722-4FBE-8CE9-1460ECE98FF5}" destId="{5C5B4A3F-F5BD-45BC-8AD5-92ED38C2AD8E}" srcOrd="6" destOrd="0" presId="urn:microsoft.com/office/officeart/2008/layout/VerticalCurvedList"/>
    <dgm:cxn modelId="{C0031AFB-C911-483D-92B8-A631CDF7E549}" type="presParOf" srcId="{5C5B4A3F-F5BD-45BC-8AD5-92ED38C2AD8E}" destId="{1AE04B2F-B7B4-4B0C-AC36-89E89A42BB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81ECD9-9DEF-4F82-B46D-3453E5E37B78}"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zh-TW" altLang="en-US"/>
        </a:p>
      </dgm:t>
    </dgm:pt>
    <dgm:pt modelId="{919903B8-E4E3-4B46-892D-EB2469A21016}">
      <dgm:prSet phldrT="[Text]" custT="1"/>
      <dgm:spPr/>
      <dgm:t>
        <a:bodyPr/>
        <a:lstStyle/>
        <a:p>
          <a:r>
            <a:rPr lang="zh-TW" altLang="en-US" sz="1600" dirty="0">
              <a:solidFill>
                <a:schemeClr val="bg1"/>
              </a:solidFill>
            </a:rPr>
            <a:t>依據不同年齡的健康教育標準</a:t>
          </a:r>
          <a:r>
            <a:rPr lang="en-US" altLang="zh-TW" sz="1600" dirty="0">
              <a:solidFill>
                <a:schemeClr val="bg1"/>
              </a:solidFill>
            </a:rPr>
            <a:t>/</a:t>
          </a:r>
          <a:r>
            <a:rPr lang="zh-TW" altLang="en-US" sz="1600" dirty="0">
              <a:solidFill>
                <a:schemeClr val="bg1"/>
              </a:solidFill>
            </a:rPr>
            <a:t>健康素養教學標準也可參考並應用在未來</a:t>
          </a:r>
          <a:r>
            <a:rPr lang="en-US" altLang="zh-TW" sz="1600" dirty="0">
              <a:solidFill>
                <a:schemeClr val="bg1"/>
              </a:solidFill>
            </a:rPr>
            <a:t>HPS 3.0</a:t>
          </a:r>
          <a:endParaRPr lang="zh-TW" altLang="en-US" sz="1600" dirty="0"/>
        </a:p>
      </dgm:t>
    </dgm:pt>
    <dgm:pt modelId="{1EB65383-8C7F-44E7-B654-45F168BEFCC6}" type="parTrans" cxnId="{AA07C5BA-511C-40E9-9106-29FF20747761}">
      <dgm:prSet/>
      <dgm:spPr/>
      <dgm:t>
        <a:bodyPr/>
        <a:lstStyle/>
        <a:p>
          <a:endParaRPr lang="zh-TW" altLang="en-US"/>
        </a:p>
      </dgm:t>
    </dgm:pt>
    <dgm:pt modelId="{C3DB27E1-450E-4578-88A6-F678E13372F5}" type="sibTrans" cxnId="{AA07C5BA-511C-40E9-9106-29FF20747761}">
      <dgm:prSet/>
      <dgm:spPr/>
      <dgm:t>
        <a:bodyPr/>
        <a:lstStyle/>
        <a:p>
          <a:endParaRPr lang="zh-TW" altLang="en-US"/>
        </a:p>
      </dgm:t>
    </dgm:pt>
    <dgm:pt modelId="{A7B5451D-05A9-4109-89EF-4BEA74FDE238}">
      <dgm:prSet phldrT="[Text]" custT="1"/>
      <dgm:spPr/>
      <dgm:t>
        <a:bodyPr/>
        <a:lstStyle/>
        <a:p>
          <a:r>
            <a:rPr lang="zh-TW" altLang="en-US" sz="1800" dirty="0">
              <a:solidFill>
                <a:schemeClr val="bg1"/>
              </a:solidFill>
            </a:rPr>
            <a:t>對照美國</a:t>
          </a:r>
          <a:r>
            <a:rPr lang="en-US" altLang="zh-TW" sz="1800" dirty="0">
              <a:solidFill>
                <a:schemeClr val="bg1"/>
              </a:solidFill>
            </a:rPr>
            <a:t>WSCC</a:t>
          </a:r>
          <a:r>
            <a:rPr lang="zh-TW" altLang="en-US" sz="1800" dirty="0">
              <a:solidFill>
                <a:schemeClr val="bg1"/>
              </a:solidFill>
            </a:rPr>
            <a:t>和歐洲</a:t>
          </a:r>
          <a:r>
            <a:rPr lang="en-US" altLang="zh-TW" sz="1800" dirty="0">
              <a:solidFill>
                <a:schemeClr val="bg1"/>
              </a:solidFill>
            </a:rPr>
            <a:t>SHE</a:t>
          </a:r>
          <a:r>
            <a:rPr lang="zh-TW" altLang="en-US" sz="1800" dirty="0">
              <a:solidFill>
                <a:schemeClr val="bg1"/>
              </a:solidFill>
            </a:rPr>
            <a:t>架構，台灣</a:t>
          </a:r>
          <a:r>
            <a:rPr lang="en-US" altLang="zh-TW" sz="1800" dirty="0">
              <a:solidFill>
                <a:schemeClr val="bg1"/>
              </a:solidFill>
            </a:rPr>
            <a:t>HPS 3.0</a:t>
          </a:r>
          <a:r>
            <a:rPr lang="zh-TW" altLang="en-US" sz="1800" dirty="0">
              <a:solidFill>
                <a:schemeClr val="bg1"/>
              </a:solidFill>
            </a:rPr>
            <a:t>有何異同或特色？</a:t>
          </a:r>
          <a:endParaRPr lang="zh-TW" altLang="en-US" sz="1800" dirty="0"/>
        </a:p>
      </dgm:t>
    </dgm:pt>
    <dgm:pt modelId="{9D8739B7-9B53-47EC-BA66-0671715C8F03}" type="parTrans" cxnId="{68EA5F98-77A3-444F-9226-18EDDC63DA0F}">
      <dgm:prSet/>
      <dgm:spPr/>
      <dgm:t>
        <a:bodyPr/>
        <a:lstStyle/>
        <a:p>
          <a:endParaRPr lang="zh-TW" altLang="en-US"/>
        </a:p>
      </dgm:t>
    </dgm:pt>
    <dgm:pt modelId="{8854094F-66B1-4E07-9D5E-7D6FA9C3B133}" type="sibTrans" cxnId="{68EA5F98-77A3-444F-9226-18EDDC63DA0F}">
      <dgm:prSet/>
      <dgm:spPr/>
      <dgm:t>
        <a:bodyPr/>
        <a:lstStyle/>
        <a:p>
          <a:endParaRPr lang="zh-TW" altLang="en-US"/>
        </a:p>
      </dgm:t>
    </dgm:pt>
    <dgm:pt modelId="{8225B7C1-495A-47B6-92F3-4D0ACDD42B2C}">
      <dgm:prSet phldrT="[Text]" custT="1"/>
      <dgm:spPr/>
      <dgm:t>
        <a:bodyPr/>
        <a:lstStyle/>
        <a:p>
          <a:r>
            <a:rPr lang="zh-TW" altLang="en-US" sz="1600" dirty="0">
              <a:solidFill>
                <a:schemeClr val="bg1"/>
              </a:solidFill>
            </a:rPr>
            <a:t>藉由國際提出的新健康教育主題趨勢，反思台灣是否也有更新主題？</a:t>
          </a:r>
          <a:endParaRPr lang="zh-TW" altLang="en-US" sz="1600" dirty="0"/>
        </a:p>
      </dgm:t>
    </dgm:pt>
    <dgm:pt modelId="{55CCA9E4-9953-4F67-83CB-20A2B43904BE}" type="parTrans" cxnId="{867B90E7-7287-4D0B-B7ED-0C7120DE7AE1}">
      <dgm:prSet/>
      <dgm:spPr/>
      <dgm:t>
        <a:bodyPr/>
        <a:lstStyle/>
        <a:p>
          <a:endParaRPr lang="zh-TW" altLang="en-US"/>
        </a:p>
      </dgm:t>
    </dgm:pt>
    <dgm:pt modelId="{AED69804-9487-4F3C-B19F-C03BCE9C4C2B}" type="sibTrans" cxnId="{867B90E7-7287-4D0B-B7ED-0C7120DE7AE1}">
      <dgm:prSet/>
      <dgm:spPr/>
      <dgm:t>
        <a:bodyPr/>
        <a:lstStyle/>
        <a:p>
          <a:endParaRPr lang="zh-TW" altLang="en-US"/>
        </a:p>
      </dgm:t>
    </dgm:pt>
    <dgm:pt modelId="{B30D03FB-8846-4AA1-8975-7DF5087E7D63}">
      <dgm:prSet phldrT="[Text]" custT="1"/>
      <dgm:spPr/>
      <dgm:t>
        <a:bodyPr/>
        <a:lstStyle/>
        <a:p>
          <a:r>
            <a:rPr lang="zh-TW" altLang="en-US" sz="1600" dirty="0"/>
            <a:t>可參考青年參與原則，未來可推動健康大學之學生參與</a:t>
          </a:r>
        </a:p>
      </dgm:t>
    </dgm:pt>
    <dgm:pt modelId="{6F9F223B-A35B-4520-99ED-4226E46637C3}" type="parTrans" cxnId="{06AC60A4-B5B8-4450-8B02-6E1AD8B7560C}">
      <dgm:prSet/>
      <dgm:spPr/>
      <dgm:t>
        <a:bodyPr/>
        <a:lstStyle/>
        <a:p>
          <a:endParaRPr lang="zh-TW" altLang="en-US"/>
        </a:p>
      </dgm:t>
    </dgm:pt>
    <dgm:pt modelId="{5DE0201D-D118-42A6-AABA-AE6484B694BE}" type="sibTrans" cxnId="{06AC60A4-B5B8-4450-8B02-6E1AD8B7560C}">
      <dgm:prSet/>
      <dgm:spPr/>
      <dgm:t>
        <a:bodyPr/>
        <a:lstStyle/>
        <a:p>
          <a:endParaRPr lang="zh-TW" altLang="en-US"/>
        </a:p>
      </dgm:t>
    </dgm:pt>
    <dgm:pt modelId="{22B2BF61-177B-41C0-93FD-65A1DF8048C4}">
      <dgm:prSet phldrT="[Text]" custT="1"/>
      <dgm:spPr/>
      <dgm:t>
        <a:bodyPr/>
        <a:lstStyle/>
        <a:p>
          <a:r>
            <a:rPr lang="zh-TW" altLang="en-US" sz="1600" dirty="0"/>
            <a:t>未來網路</a:t>
          </a:r>
          <a:r>
            <a:rPr lang="en-US" altLang="zh-TW" sz="1600" dirty="0"/>
            <a:t>/</a:t>
          </a:r>
          <a:r>
            <a:rPr lang="zh-TW" altLang="en-US" sz="1600" dirty="0"/>
            <a:t>科技環境對健康素養或健康促進學校的連結值得有更多進一步的發展</a:t>
          </a:r>
        </a:p>
      </dgm:t>
    </dgm:pt>
    <dgm:pt modelId="{2F02E5D9-56AE-445F-B88C-725FFE1EBCCB}" type="parTrans" cxnId="{35504505-C07A-4DFB-9FF6-2C7E5ECCAAAA}">
      <dgm:prSet/>
      <dgm:spPr/>
      <dgm:t>
        <a:bodyPr/>
        <a:lstStyle/>
        <a:p>
          <a:endParaRPr lang="zh-TW" altLang="en-US"/>
        </a:p>
      </dgm:t>
    </dgm:pt>
    <dgm:pt modelId="{DBB331E6-4B3D-4750-91A6-EE8BD9B02263}" type="sibTrans" cxnId="{35504505-C07A-4DFB-9FF6-2C7E5ECCAAAA}">
      <dgm:prSet/>
      <dgm:spPr/>
      <dgm:t>
        <a:bodyPr/>
        <a:lstStyle/>
        <a:p>
          <a:endParaRPr lang="zh-TW" altLang="en-US"/>
        </a:p>
      </dgm:t>
    </dgm:pt>
    <dgm:pt modelId="{500D97B9-FE37-4C28-A6BE-5E3BF264A30B}" type="pres">
      <dgm:prSet presAssocID="{5F81ECD9-9DEF-4F82-B46D-3453E5E37B78}" presName="linear" presStyleCnt="0">
        <dgm:presLayoutVars>
          <dgm:dir/>
          <dgm:animLvl val="lvl"/>
          <dgm:resizeHandles val="exact"/>
        </dgm:presLayoutVars>
      </dgm:prSet>
      <dgm:spPr/>
    </dgm:pt>
    <dgm:pt modelId="{177C938E-F9A6-4DF1-81F1-5B36022C2469}" type="pres">
      <dgm:prSet presAssocID="{919903B8-E4E3-4B46-892D-EB2469A21016}" presName="parentLin" presStyleCnt="0"/>
      <dgm:spPr/>
    </dgm:pt>
    <dgm:pt modelId="{49BE9ED1-6B54-42D2-B81A-E359DABDAC6B}" type="pres">
      <dgm:prSet presAssocID="{919903B8-E4E3-4B46-892D-EB2469A21016}" presName="parentLeftMargin" presStyleLbl="node1" presStyleIdx="0" presStyleCnt="5"/>
      <dgm:spPr/>
    </dgm:pt>
    <dgm:pt modelId="{1427E039-C013-472A-8B18-B98A6647C346}" type="pres">
      <dgm:prSet presAssocID="{919903B8-E4E3-4B46-892D-EB2469A21016}" presName="parentText" presStyleLbl="node1" presStyleIdx="0" presStyleCnt="5">
        <dgm:presLayoutVars>
          <dgm:chMax val="0"/>
          <dgm:bulletEnabled val="1"/>
        </dgm:presLayoutVars>
      </dgm:prSet>
      <dgm:spPr/>
    </dgm:pt>
    <dgm:pt modelId="{3C3AA479-77B3-4A8A-8824-A4F83CB96701}" type="pres">
      <dgm:prSet presAssocID="{919903B8-E4E3-4B46-892D-EB2469A21016}" presName="negativeSpace" presStyleCnt="0"/>
      <dgm:spPr/>
    </dgm:pt>
    <dgm:pt modelId="{5F7B58B1-7BA6-4346-A707-4D089E8CC53C}" type="pres">
      <dgm:prSet presAssocID="{919903B8-E4E3-4B46-892D-EB2469A21016}" presName="childText" presStyleLbl="conFgAcc1" presStyleIdx="0" presStyleCnt="5">
        <dgm:presLayoutVars>
          <dgm:bulletEnabled val="1"/>
        </dgm:presLayoutVars>
      </dgm:prSet>
      <dgm:spPr/>
    </dgm:pt>
    <dgm:pt modelId="{E72444EE-EA92-40A9-9AAE-BB1A648C9A4D}" type="pres">
      <dgm:prSet presAssocID="{C3DB27E1-450E-4578-88A6-F678E13372F5}" presName="spaceBetweenRectangles" presStyleCnt="0"/>
      <dgm:spPr/>
    </dgm:pt>
    <dgm:pt modelId="{F45C6C3F-7B5A-403E-A08D-48C19FEBECA0}" type="pres">
      <dgm:prSet presAssocID="{A7B5451D-05A9-4109-89EF-4BEA74FDE238}" presName="parentLin" presStyleCnt="0"/>
      <dgm:spPr/>
    </dgm:pt>
    <dgm:pt modelId="{6D553EF0-39C3-4053-92F2-D6171CEEE545}" type="pres">
      <dgm:prSet presAssocID="{A7B5451D-05A9-4109-89EF-4BEA74FDE238}" presName="parentLeftMargin" presStyleLbl="node1" presStyleIdx="0" presStyleCnt="5"/>
      <dgm:spPr/>
    </dgm:pt>
    <dgm:pt modelId="{F3B3A44D-B451-479F-B4E6-32F2B6A07E6A}" type="pres">
      <dgm:prSet presAssocID="{A7B5451D-05A9-4109-89EF-4BEA74FDE238}" presName="parentText" presStyleLbl="node1" presStyleIdx="1" presStyleCnt="5">
        <dgm:presLayoutVars>
          <dgm:chMax val="0"/>
          <dgm:bulletEnabled val="1"/>
        </dgm:presLayoutVars>
      </dgm:prSet>
      <dgm:spPr/>
    </dgm:pt>
    <dgm:pt modelId="{E4A1C8E4-3F40-44C0-81A1-C09E416A15A4}" type="pres">
      <dgm:prSet presAssocID="{A7B5451D-05A9-4109-89EF-4BEA74FDE238}" presName="negativeSpace" presStyleCnt="0"/>
      <dgm:spPr/>
    </dgm:pt>
    <dgm:pt modelId="{FADC89C7-C5CB-4988-875A-13FEF3D09D87}" type="pres">
      <dgm:prSet presAssocID="{A7B5451D-05A9-4109-89EF-4BEA74FDE238}" presName="childText" presStyleLbl="conFgAcc1" presStyleIdx="1" presStyleCnt="5">
        <dgm:presLayoutVars>
          <dgm:bulletEnabled val="1"/>
        </dgm:presLayoutVars>
      </dgm:prSet>
      <dgm:spPr/>
    </dgm:pt>
    <dgm:pt modelId="{4ADA5885-AC47-413C-9998-BC4F4214A9A2}" type="pres">
      <dgm:prSet presAssocID="{8854094F-66B1-4E07-9D5E-7D6FA9C3B133}" presName="spaceBetweenRectangles" presStyleCnt="0"/>
      <dgm:spPr/>
    </dgm:pt>
    <dgm:pt modelId="{FEC15273-A2AC-4DCD-8C46-4DB9FEAC9962}" type="pres">
      <dgm:prSet presAssocID="{8225B7C1-495A-47B6-92F3-4D0ACDD42B2C}" presName="parentLin" presStyleCnt="0"/>
      <dgm:spPr/>
    </dgm:pt>
    <dgm:pt modelId="{87827FEA-64D9-4D87-AFF1-5194C3526E81}" type="pres">
      <dgm:prSet presAssocID="{8225B7C1-495A-47B6-92F3-4D0ACDD42B2C}" presName="parentLeftMargin" presStyleLbl="node1" presStyleIdx="1" presStyleCnt="5"/>
      <dgm:spPr/>
    </dgm:pt>
    <dgm:pt modelId="{79B64F51-B75C-4903-B939-E758A2A2E6C9}" type="pres">
      <dgm:prSet presAssocID="{8225B7C1-495A-47B6-92F3-4D0ACDD42B2C}" presName="parentText" presStyleLbl="node1" presStyleIdx="2" presStyleCnt="5">
        <dgm:presLayoutVars>
          <dgm:chMax val="0"/>
          <dgm:bulletEnabled val="1"/>
        </dgm:presLayoutVars>
      </dgm:prSet>
      <dgm:spPr/>
    </dgm:pt>
    <dgm:pt modelId="{07E9CF94-1368-477D-A3D9-FB23D6AB5DF7}" type="pres">
      <dgm:prSet presAssocID="{8225B7C1-495A-47B6-92F3-4D0ACDD42B2C}" presName="negativeSpace" presStyleCnt="0"/>
      <dgm:spPr/>
    </dgm:pt>
    <dgm:pt modelId="{803509E5-1E04-4540-8246-92A7DA28D09C}" type="pres">
      <dgm:prSet presAssocID="{8225B7C1-495A-47B6-92F3-4D0ACDD42B2C}" presName="childText" presStyleLbl="conFgAcc1" presStyleIdx="2" presStyleCnt="5">
        <dgm:presLayoutVars>
          <dgm:bulletEnabled val="1"/>
        </dgm:presLayoutVars>
      </dgm:prSet>
      <dgm:spPr/>
    </dgm:pt>
    <dgm:pt modelId="{71A02B51-CC85-430D-B53C-89C117633EF6}" type="pres">
      <dgm:prSet presAssocID="{AED69804-9487-4F3C-B19F-C03BCE9C4C2B}" presName="spaceBetweenRectangles" presStyleCnt="0"/>
      <dgm:spPr/>
    </dgm:pt>
    <dgm:pt modelId="{082CF795-DB96-42F1-84FA-214DAA9974D0}" type="pres">
      <dgm:prSet presAssocID="{B30D03FB-8846-4AA1-8975-7DF5087E7D63}" presName="parentLin" presStyleCnt="0"/>
      <dgm:spPr/>
    </dgm:pt>
    <dgm:pt modelId="{F8FAFF9A-0666-4EBB-95BF-326A9DB9E025}" type="pres">
      <dgm:prSet presAssocID="{B30D03FB-8846-4AA1-8975-7DF5087E7D63}" presName="parentLeftMargin" presStyleLbl="node1" presStyleIdx="2" presStyleCnt="5"/>
      <dgm:spPr/>
    </dgm:pt>
    <dgm:pt modelId="{1D883C59-DCDE-44C5-BD69-B218E6AF5586}" type="pres">
      <dgm:prSet presAssocID="{B30D03FB-8846-4AA1-8975-7DF5087E7D63}" presName="parentText" presStyleLbl="node1" presStyleIdx="3" presStyleCnt="5">
        <dgm:presLayoutVars>
          <dgm:chMax val="0"/>
          <dgm:bulletEnabled val="1"/>
        </dgm:presLayoutVars>
      </dgm:prSet>
      <dgm:spPr/>
    </dgm:pt>
    <dgm:pt modelId="{6803D79E-9D13-4742-B17D-C2BD5CFAC603}" type="pres">
      <dgm:prSet presAssocID="{B30D03FB-8846-4AA1-8975-7DF5087E7D63}" presName="negativeSpace" presStyleCnt="0"/>
      <dgm:spPr/>
    </dgm:pt>
    <dgm:pt modelId="{03704F6C-6057-41F4-A038-F3BCBF660C4A}" type="pres">
      <dgm:prSet presAssocID="{B30D03FB-8846-4AA1-8975-7DF5087E7D63}" presName="childText" presStyleLbl="conFgAcc1" presStyleIdx="3" presStyleCnt="5">
        <dgm:presLayoutVars>
          <dgm:bulletEnabled val="1"/>
        </dgm:presLayoutVars>
      </dgm:prSet>
      <dgm:spPr/>
    </dgm:pt>
    <dgm:pt modelId="{5289EE77-2642-4426-B3C3-81DB66DC89F5}" type="pres">
      <dgm:prSet presAssocID="{5DE0201D-D118-42A6-AABA-AE6484B694BE}" presName="spaceBetweenRectangles" presStyleCnt="0"/>
      <dgm:spPr/>
    </dgm:pt>
    <dgm:pt modelId="{ABA83D6C-B3EF-4DFD-82DE-6A67745024B2}" type="pres">
      <dgm:prSet presAssocID="{22B2BF61-177B-41C0-93FD-65A1DF8048C4}" presName="parentLin" presStyleCnt="0"/>
      <dgm:spPr/>
    </dgm:pt>
    <dgm:pt modelId="{A40831EA-6192-420B-95C7-88E6AE034AC7}" type="pres">
      <dgm:prSet presAssocID="{22B2BF61-177B-41C0-93FD-65A1DF8048C4}" presName="parentLeftMargin" presStyleLbl="node1" presStyleIdx="3" presStyleCnt="5"/>
      <dgm:spPr/>
    </dgm:pt>
    <dgm:pt modelId="{7FA2BC84-3AD7-4406-939B-B4EFFCDDAA42}" type="pres">
      <dgm:prSet presAssocID="{22B2BF61-177B-41C0-93FD-65A1DF8048C4}" presName="parentText" presStyleLbl="node1" presStyleIdx="4" presStyleCnt="5">
        <dgm:presLayoutVars>
          <dgm:chMax val="0"/>
          <dgm:bulletEnabled val="1"/>
        </dgm:presLayoutVars>
      </dgm:prSet>
      <dgm:spPr/>
    </dgm:pt>
    <dgm:pt modelId="{AA406301-3B0A-4912-8738-E6311A72AB58}" type="pres">
      <dgm:prSet presAssocID="{22B2BF61-177B-41C0-93FD-65A1DF8048C4}" presName="negativeSpace" presStyleCnt="0"/>
      <dgm:spPr/>
    </dgm:pt>
    <dgm:pt modelId="{2E4B14F1-5C7E-46D3-BB35-C35F1112DBC0}" type="pres">
      <dgm:prSet presAssocID="{22B2BF61-177B-41C0-93FD-65A1DF8048C4}" presName="childText" presStyleLbl="conFgAcc1" presStyleIdx="4" presStyleCnt="5">
        <dgm:presLayoutVars>
          <dgm:bulletEnabled val="1"/>
        </dgm:presLayoutVars>
      </dgm:prSet>
      <dgm:spPr/>
    </dgm:pt>
  </dgm:ptLst>
  <dgm:cxnLst>
    <dgm:cxn modelId="{35504505-C07A-4DFB-9FF6-2C7E5ECCAAAA}" srcId="{5F81ECD9-9DEF-4F82-B46D-3453E5E37B78}" destId="{22B2BF61-177B-41C0-93FD-65A1DF8048C4}" srcOrd="4" destOrd="0" parTransId="{2F02E5D9-56AE-445F-B88C-725FFE1EBCCB}" sibTransId="{DBB331E6-4B3D-4750-91A6-EE8BD9B02263}"/>
    <dgm:cxn modelId="{9290D510-4D3A-4EEB-9842-EA1BB57529F4}" type="presOf" srcId="{A7B5451D-05A9-4109-89EF-4BEA74FDE238}" destId="{F3B3A44D-B451-479F-B4E6-32F2B6A07E6A}" srcOrd="1" destOrd="0" presId="urn:microsoft.com/office/officeart/2005/8/layout/list1"/>
    <dgm:cxn modelId="{51D14B12-7353-4A8C-BEE9-95AC909E81A0}" type="presOf" srcId="{22B2BF61-177B-41C0-93FD-65A1DF8048C4}" destId="{A40831EA-6192-420B-95C7-88E6AE034AC7}" srcOrd="0" destOrd="0" presId="urn:microsoft.com/office/officeart/2005/8/layout/list1"/>
    <dgm:cxn modelId="{E8855A61-C46B-477F-B039-061F677187A3}" type="presOf" srcId="{A7B5451D-05A9-4109-89EF-4BEA74FDE238}" destId="{6D553EF0-39C3-4053-92F2-D6171CEEE545}" srcOrd="0" destOrd="0" presId="urn:microsoft.com/office/officeart/2005/8/layout/list1"/>
    <dgm:cxn modelId="{006FDB61-5784-4FB5-AC50-571A4ABB90EA}" type="presOf" srcId="{919903B8-E4E3-4B46-892D-EB2469A21016}" destId="{1427E039-C013-472A-8B18-B98A6647C346}" srcOrd="1" destOrd="0" presId="urn:microsoft.com/office/officeart/2005/8/layout/list1"/>
    <dgm:cxn modelId="{B249A56B-ED66-44C7-9886-3448007DFA1A}" type="presOf" srcId="{5F81ECD9-9DEF-4F82-B46D-3453E5E37B78}" destId="{500D97B9-FE37-4C28-A6BE-5E3BF264A30B}" srcOrd="0" destOrd="0" presId="urn:microsoft.com/office/officeart/2005/8/layout/list1"/>
    <dgm:cxn modelId="{DA320B8A-E9A3-4D93-A958-E6F73F91C9A3}" type="presOf" srcId="{919903B8-E4E3-4B46-892D-EB2469A21016}" destId="{49BE9ED1-6B54-42D2-B81A-E359DABDAC6B}" srcOrd="0" destOrd="0" presId="urn:microsoft.com/office/officeart/2005/8/layout/list1"/>
    <dgm:cxn modelId="{082EC68C-D85A-4EA0-957C-4EE918294815}" type="presOf" srcId="{8225B7C1-495A-47B6-92F3-4D0ACDD42B2C}" destId="{87827FEA-64D9-4D87-AFF1-5194C3526E81}" srcOrd="0" destOrd="0" presId="urn:microsoft.com/office/officeart/2005/8/layout/list1"/>
    <dgm:cxn modelId="{68EA5F98-77A3-444F-9226-18EDDC63DA0F}" srcId="{5F81ECD9-9DEF-4F82-B46D-3453E5E37B78}" destId="{A7B5451D-05A9-4109-89EF-4BEA74FDE238}" srcOrd="1" destOrd="0" parTransId="{9D8739B7-9B53-47EC-BA66-0671715C8F03}" sibTransId="{8854094F-66B1-4E07-9D5E-7D6FA9C3B133}"/>
    <dgm:cxn modelId="{76A028A0-A7D6-491C-934B-E723C8B8FBB0}" type="presOf" srcId="{8225B7C1-495A-47B6-92F3-4D0ACDD42B2C}" destId="{79B64F51-B75C-4903-B939-E758A2A2E6C9}" srcOrd="1" destOrd="0" presId="urn:microsoft.com/office/officeart/2005/8/layout/list1"/>
    <dgm:cxn modelId="{06AC60A4-B5B8-4450-8B02-6E1AD8B7560C}" srcId="{5F81ECD9-9DEF-4F82-B46D-3453E5E37B78}" destId="{B30D03FB-8846-4AA1-8975-7DF5087E7D63}" srcOrd="3" destOrd="0" parTransId="{6F9F223B-A35B-4520-99ED-4226E46637C3}" sibTransId="{5DE0201D-D118-42A6-AABA-AE6484B694BE}"/>
    <dgm:cxn modelId="{07D5D4B3-41F2-478C-8B1F-F40BC779D204}" type="presOf" srcId="{B30D03FB-8846-4AA1-8975-7DF5087E7D63}" destId="{F8FAFF9A-0666-4EBB-95BF-326A9DB9E025}" srcOrd="0" destOrd="0" presId="urn:microsoft.com/office/officeart/2005/8/layout/list1"/>
    <dgm:cxn modelId="{AA07C5BA-511C-40E9-9106-29FF20747761}" srcId="{5F81ECD9-9DEF-4F82-B46D-3453E5E37B78}" destId="{919903B8-E4E3-4B46-892D-EB2469A21016}" srcOrd="0" destOrd="0" parTransId="{1EB65383-8C7F-44E7-B654-45F168BEFCC6}" sibTransId="{C3DB27E1-450E-4578-88A6-F678E13372F5}"/>
    <dgm:cxn modelId="{867B90E7-7287-4D0B-B7ED-0C7120DE7AE1}" srcId="{5F81ECD9-9DEF-4F82-B46D-3453E5E37B78}" destId="{8225B7C1-495A-47B6-92F3-4D0ACDD42B2C}" srcOrd="2" destOrd="0" parTransId="{55CCA9E4-9953-4F67-83CB-20A2B43904BE}" sibTransId="{AED69804-9487-4F3C-B19F-C03BCE9C4C2B}"/>
    <dgm:cxn modelId="{9FA1E0EC-3955-42DC-9C02-DAC3CAE2FBAF}" type="presOf" srcId="{22B2BF61-177B-41C0-93FD-65A1DF8048C4}" destId="{7FA2BC84-3AD7-4406-939B-B4EFFCDDAA42}" srcOrd="1" destOrd="0" presId="urn:microsoft.com/office/officeart/2005/8/layout/list1"/>
    <dgm:cxn modelId="{CD82C4EE-4F26-4CAD-A733-02F27CA49164}" type="presOf" srcId="{B30D03FB-8846-4AA1-8975-7DF5087E7D63}" destId="{1D883C59-DCDE-44C5-BD69-B218E6AF5586}" srcOrd="1" destOrd="0" presId="urn:microsoft.com/office/officeart/2005/8/layout/list1"/>
    <dgm:cxn modelId="{A27E348D-FAD2-47D7-ADC3-05465615D28B}" type="presParOf" srcId="{500D97B9-FE37-4C28-A6BE-5E3BF264A30B}" destId="{177C938E-F9A6-4DF1-81F1-5B36022C2469}" srcOrd="0" destOrd="0" presId="urn:microsoft.com/office/officeart/2005/8/layout/list1"/>
    <dgm:cxn modelId="{69308D24-2663-4522-A0EF-8AF931A29C79}" type="presParOf" srcId="{177C938E-F9A6-4DF1-81F1-5B36022C2469}" destId="{49BE9ED1-6B54-42D2-B81A-E359DABDAC6B}" srcOrd="0" destOrd="0" presId="urn:microsoft.com/office/officeart/2005/8/layout/list1"/>
    <dgm:cxn modelId="{04FAF38A-4E15-456A-BF29-46F71692DBAC}" type="presParOf" srcId="{177C938E-F9A6-4DF1-81F1-5B36022C2469}" destId="{1427E039-C013-472A-8B18-B98A6647C346}" srcOrd="1" destOrd="0" presId="urn:microsoft.com/office/officeart/2005/8/layout/list1"/>
    <dgm:cxn modelId="{39B5DE93-9A0F-40C2-9373-3BD126DA19FE}" type="presParOf" srcId="{500D97B9-FE37-4C28-A6BE-5E3BF264A30B}" destId="{3C3AA479-77B3-4A8A-8824-A4F83CB96701}" srcOrd="1" destOrd="0" presId="urn:microsoft.com/office/officeart/2005/8/layout/list1"/>
    <dgm:cxn modelId="{887B07FE-D79A-413D-B3A6-77E6BCA4493F}" type="presParOf" srcId="{500D97B9-FE37-4C28-A6BE-5E3BF264A30B}" destId="{5F7B58B1-7BA6-4346-A707-4D089E8CC53C}" srcOrd="2" destOrd="0" presId="urn:microsoft.com/office/officeart/2005/8/layout/list1"/>
    <dgm:cxn modelId="{F7EAC652-336E-479C-8BBE-44E8B4AE5A4D}" type="presParOf" srcId="{500D97B9-FE37-4C28-A6BE-5E3BF264A30B}" destId="{E72444EE-EA92-40A9-9AAE-BB1A648C9A4D}" srcOrd="3" destOrd="0" presId="urn:microsoft.com/office/officeart/2005/8/layout/list1"/>
    <dgm:cxn modelId="{D5299606-D796-43E7-935E-36E04D026736}" type="presParOf" srcId="{500D97B9-FE37-4C28-A6BE-5E3BF264A30B}" destId="{F45C6C3F-7B5A-403E-A08D-48C19FEBECA0}" srcOrd="4" destOrd="0" presId="urn:microsoft.com/office/officeart/2005/8/layout/list1"/>
    <dgm:cxn modelId="{2B94FE88-86C9-4BC3-836A-DB053EF8563E}" type="presParOf" srcId="{F45C6C3F-7B5A-403E-A08D-48C19FEBECA0}" destId="{6D553EF0-39C3-4053-92F2-D6171CEEE545}" srcOrd="0" destOrd="0" presId="urn:microsoft.com/office/officeart/2005/8/layout/list1"/>
    <dgm:cxn modelId="{41F1A7DE-9DE8-48C2-A5A2-3348B50BF546}" type="presParOf" srcId="{F45C6C3F-7B5A-403E-A08D-48C19FEBECA0}" destId="{F3B3A44D-B451-479F-B4E6-32F2B6A07E6A}" srcOrd="1" destOrd="0" presId="urn:microsoft.com/office/officeart/2005/8/layout/list1"/>
    <dgm:cxn modelId="{EA77D08B-B95A-4E0B-B467-F0279F52A77F}" type="presParOf" srcId="{500D97B9-FE37-4C28-A6BE-5E3BF264A30B}" destId="{E4A1C8E4-3F40-44C0-81A1-C09E416A15A4}" srcOrd="5" destOrd="0" presId="urn:microsoft.com/office/officeart/2005/8/layout/list1"/>
    <dgm:cxn modelId="{EDD92CDA-6281-495B-B35F-00381731ED1F}" type="presParOf" srcId="{500D97B9-FE37-4C28-A6BE-5E3BF264A30B}" destId="{FADC89C7-C5CB-4988-875A-13FEF3D09D87}" srcOrd="6" destOrd="0" presId="urn:microsoft.com/office/officeart/2005/8/layout/list1"/>
    <dgm:cxn modelId="{E0ABC3DD-8F77-4416-AAF7-266F6F7640B6}" type="presParOf" srcId="{500D97B9-FE37-4C28-A6BE-5E3BF264A30B}" destId="{4ADA5885-AC47-413C-9998-BC4F4214A9A2}" srcOrd="7" destOrd="0" presId="urn:microsoft.com/office/officeart/2005/8/layout/list1"/>
    <dgm:cxn modelId="{3F494E03-7C68-41FA-B47B-A97B153F9832}" type="presParOf" srcId="{500D97B9-FE37-4C28-A6BE-5E3BF264A30B}" destId="{FEC15273-A2AC-4DCD-8C46-4DB9FEAC9962}" srcOrd="8" destOrd="0" presId="urn:microsoft.com/office/officeart/2005/8/layout/list1"/>
    <dgm:cxn modelId="{2F74EAF0-0D7C-4CD7-B534-0311350D6639}" type="presParOf" srcId="{FEC15273-A2AC-4DCD-8C46-4DB9FEAC9962}" destId="{87827FEA-64D9-4D87-AFF1-5194C3526E81}" srcOrd="0" destOrd="0" presId="urn:microsoft.com/office/officeart/2005/8/layout/list1"/>
    <dgm:cxn modelId="{92C0AA15-2068-40BB-BBDE-C6BCB7B6EEDC}" type="presParOf" srcId="{FEC15273-A2AC-4DCD-8C46-4DB9FEAC9962}" destId="{79B64F51-B75C-4903-B939-E758A2A2E6C9}" srcOrd="1" destOrd="0" presId="urn:microsoft.com/office/officeart/2005/8/layout/list1"/>
    <dgm:cxn modelId="{F96FA4CE-78D9-4787-B915-FB8725751613}" type="presParOf" srcId="{500D97B9-FE37-4C28-A6BE-5E3BF264A30B}" destId="{07E9CF94-1368-477D-A3D9-FB23D6AB5DF7}" srcOrd="9" destOrd="0" presId="urn:microsoft.com/office/officeart/2005/8/layout/list1"/>
    <dgm:cxn modelId="{4F9F77E4-4C95-4E5F-A36F-103D0E1EA97D}" type="presParOf" srcId="{500D97B9-FE37-4C28-A6BE-5E3BF264A30B}" destId="{803509E5-1E04-4540-8246-92A7DA28D09C}" srcOrd="10" destOrd="0" presId="urn:microsoft.com/office/officeart/2005/8/layout/list1"/>
    <dgm:cxn modelId="{CD8E1022-514B-4650-BDD7-EE0A788BD668}" type="presParOf" srcId="{500D97B9-FE37-4C28-A6BE-5E3BF264A30B}" destId="{71A02B51-CC85-430D-B53C-89C117633EF6}" srcOrd="11" destOrd="0" presId="urn:microsoft.com/office/officeart/2005/8/layout/list1"/>
    <dgm:cxn modelId="{10B153A4-092E-4121-AC4B-BB1FE6287B11}" type="presParOf" srcId="{500D97B9-FE37-4C28-A6BE-5E3BF264A30B}" destId="{082CF795-DB96-42F1-84FA-214DAA9974D0}" srcOrd="12" destOrd="0" presId="urn:microsoft.com/office/officeart/2005/8/layout/list1"/>
    <dgm:cxn modelId="{45847456-B30A-4D0E-8EEE-6953693E536A}" type="presParOf" srcId="{082CF795-DB96-42F1-84FA-214DAA9974D0}" destId="{F8FAFF9A-0666-4EBB-95BF-326A9DB9E025}" srcOrd="0" destOrd="0" presId="urn:microsoft.com/office/officeart/2005/8/layout/list1"/>
    <dgm:cxn modelId="{F6243EC5-BCE3-4BDF-B2AC-16D7750A231C}" type="presParOf" srcId="{082CF795-DB96-42F1-84FA-214DAA9974D0}" destId="{1D883C59-DCDE-44C5-BD69-B218E6AF5586}" srcOrd="1" destOrd="0" presId="urn:microsoft.com/office/officeart/2005/8/layout/list1"/>
    <dgm:cxn modelId="{5633FE89-C8A9-4EF5-A83A-4A459FF900E2}" type="presParOf" srcId="{500D97B9-FE37-4C28-A6BE-5E3BF264A30B}" destId="{6803D79E-9D13-4742-B17D-C2BD5CFAC603}" srcOrd="13" destOrd="0" presId="urn:microsoft.com/office/officeart/2005/8/layout/list1"/>
    <dgm:cxn modelId="{87272446-7B9B-4970-AFAA-C3C630A660D3}" type="presParOf" srcId="{500D97B9-FE37-4C28-A6BE-5E3BF264A30B}" destId="{03704F6C-6057-41F4-A038-F3BCBF660C4A}" srcOrd="14" destOrd="0" presId="urn:microsoft.com/office/officeart/2005/8/layout/list1"/>
    <dgm:cxn modelId="{1BE11992-6A60-465B-9380-89542FB2398C}" type="presParOf" srcId="{500D97B9-FE37-4C28-A6BE-5E3BF264A30B}" destId="{5289EE77-2642-4426-B3C3-81DB66DC89F5}" srcOrd="15" destOrd="0" presId="urn:microsoft.com/office/officeart/2005/8/layout/list1"/>
    <dgm:cxn modelId="{6555E6D5-44E9-4FBD-B91F-6E21E7E17BC8}" type="presParOf" srcId="{500D97B9-FE37-4C28-A6BE-5E3BF264A30B}" destId="{ABA83D6C-B3EF-4DFD-82DE-6A67745024B2}" srcOrd="16" destOrd="0" presId="urn:microsoft.com/office/officeart/2005/8/layout/list1"/>
    <dgm:cxn modelId="{16B1B071-9298-42A7-A6F7-EC433B4CB31B}" type="presParOf" srcId="{ABA83D6C-B3EF-4DFD-82DE-6A67745024B2}" destId="{A40831EA-6192-420B-95C7-88E6AE034AC7}" srcOrd="0" destOrd="0" presId="urn:microsoft.com/office/officeart/2005/8/layout/list1"/>
    <dgm:cxn modelId="{CB79CBB4-1499-42D3-A303-582EBEB5A724}" type="presParOf" srcId="{ABA83D6C-B3EF-4DFD-82DE-6A67745024B2}" destId="{7FA2BC84-3AD7-4406-939B-B4EFFCDDAA42}" srcOrd="1" destOrd="0" presId="urn:microsoft.com/office/officeart/2005/8/layout/list1"/>
    <dgm:cxn modelId="{0935A79F-601C-4ABE-B092-EF3D8E9DCD2B}" type="presParOf" srcId="{500D97B9-FE37-4C28-A6BE-5E3BF264A30B}" destId="{AA406301-3B0A-4912-8738-E6311A72AB58}" srcOrd="17" destOrd="0" presId="urn:microsoft.com/office/officeart/2005/8/layout/list1"/>
    <dgm:cxn modelId="{B75BFFF3-0AB8-430A-8978-40C16AD86AEC}" type="presParOf" srcId="{500D97B9-FE37-4C28-A6BE-5E3BF264A30B}" destId="{2E4B14F1-5C7E-46D3-BB35-C35F1112DBC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D21C3-7FE5-44CC-94A4-EA729DCEE51F}">
      <dsp:nvSpPr>
        <dsp:cNvPr id="0" name=""/>
        <dsp:cNvSpPr/>
      </dsp:nvSpPr>
      <dsp:spPr>
        <a:xfrm>
          <a:off x="0" y="265308"/>
          <a:ext cx="8534400" cy="327600"/>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1A2632E-881C-493F-9E10-988DB9671769}">
      <dsp:nvSpPr>
        <dsp:cNvPr id="0" name=""/>
        <dsp:cNvSpPr/>
      </dsp:nvSpPr>
      <dsp:spPr>
        <a:xfrm>
          <a:off x="426720" y="73428"/>
          <a:ext cx="5974080" cy="383760"/>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806" tIns="0" rIns="225806" bIns="0" numCol="1" spcCol="1270" rtlCol="0" anchor="ctr" anchorCtr="0">
          <a:noAutofit/>
        </a:bodyPr>
        <a:lstStyle/>
        <a:p>
          <a:pPr marL="0" lvl="0" indent="0" algn="l" defTabSz="889000">
            <a:lnSpc>
              <a:spcPct val="90000"/>
            </a:lnSpc>
            <a:spcBef>
              <a:spcPct val="0"/>
            </a:spcBef>
            <a:spcAft>
              <a:spcPct val="35000"/>
            </a:spcAft>
            <a:buNone/>
          </a:pPr>
          <a:r>
            <a:rPr lang="en-US" altLang="zh-TW" sz="2000" kern="1200" noProof="0" dirty="0">
              <a:latin typeface="+mn-lt"/>
              <a:ea typeface="Microsoft JhengHei UI" panose="020B0604030504040204" pitchFamily="34" charset="-120"/>
              <a:cs typeface="+mn-cs"/>
            </a:rPr>
            <a:t>01. OBJECTIVES</a:t>
          </a:r>
          <a:endParaRPr lang="zh-TW" altLang="en-US" sz="2000" kern="1200" noProof="0" dirty="0">
            <a:latin typeface="+mn-lt"/>
            <a:ea typeface="Microsoft JhengHei UI" panose="020B0604030504040204" pitchFamily="34" charset="-120"/>
            <a:cs typeface="+mn-cs"/>
          </a:endParaRPr>
        </a:p>
      </dsp:txBody>
      <dsp:txXfrm>
        <a:off x="445454" y="92162"/>
        <a:ext cx="5936612" cy="346292"/>
      </dsp:txXfrm>
    </dsp:sp>
    <dsp:sp modelId="{6D2038A6-25D3-474B-8AAD-E87DA4BCBA04}">
      <dsp:nvSpPr>
        <dsp:cNvPr id="0" name=""/>
        <dsp:cNvSpPr/>
      </dsp:nvSpPr>
      <dsp:spPr>
        <a:xfrm>
          <a:off x="0" y="854988"/>
          <a:ext cx="8534400" cy="327600"/>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65F361D-2AA2-4A07-A0F0-B7B63C8BBB8E}">
      <dsp:nvSpPr>
        <dsp:cNvPr id="0" name=""/>
        <dsp:cNvSpPr/>
      </dsp:nvSpPr>
      <dsp:spPr>
        <a:xfrm>
          <a:off x="426720" y="663108"/>
          <a:ext cx="5974080" cy="383760"/>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806" tIns="0" rIns="225806" bIns="0" numCol="1" spcCol="1270" rtlCol="0" anchor="ctr" anchorCtr="0">
          <a:noAutofit/>
        </a:bodyPr>
        <a:lstStyle/>
        <a:p>
          <a:pPr marL="0" lvl="0" indent="0" algn="l" defTabSz="889000">
            <a:lnSpc>
              <a:spcPct val="90000"/>
            </a:lnSpc>
            <a:spcBef>
              <a:spcPct val="0"/>
            </a:spcBef>
            <a:spcAft>
              <a:spcPct val="35000"/>
            </a:spcAft>
            <a:buNone/>
          </a:pPr>
          <a:r>
            <a:rPr lang="en-US" altLang="zh-TW" sz="2000" kern="1200" noProof="0" dirty="0">
              <a:latin typeface="+mn-lt"/>
              <a:ea typeface="Microsoft JhengHei UI" panose="020B0604030504040204" pitchFamily="34" charset="-120"/>
            </a:rPr>
            <a:t>02. SETTING THE STAGE</a:t>
          </a:r>
          <a:endParaRPr lang="zh-TW" altLang="en-US" sz="2000" kern="1200" noProof="0" dirty="0">
            <a:latin typeface="+mn-lt"/>
            <a:ea typeface="Microsoft JhengHei UI" panose="020B0604030504040204" pitchFamily="34" charset="-120"/>
          </a:endParaRPr>
        </a:p>
      </dsp:txBody>
      <dsp:txXfrm>
        <a:off x="445454" y="681842"/>
        <a:ext cx="5936612" cy="346292"/>
      </dsp:txXfrm>
    </dsp:sp>
    <dsp:sp modelId="{E9ED85F0-D680-4732-9260-56A2FD411D0B}">
      <dsp:nvSpPr>
        <dsp:cNvPr id="0" name=""/>
        <dsp:cNvSpPr/>
      </dsp:nvSpPr>
      <dsp:spPr>
        <a:xfrm>
          <a:off x="0" y="1444668"/>
          <a:ext cx="8534400" cy="327600"/>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74A1A62-8508-4A54-BC42-EC455E04F402}">
      <dsp:nvSpPr>
        <dsp:cNvPr id="0" name=""/>
        <dsp:cNvSpPr/>
      </dsp:nvSpPr>
      <dsp:spPr>
        <a:xfrm>
          <a:off x="426720" y="1252788"/>
          <a:ext cx="5974080" cy="383760"/>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806" tIns="0" rIns="225806" bIns="0" numCol="1" spcCol="1270" rtlCol="0" anchor="ctr" anchorCtr="0">
          <a:noAutofit/>
        </a:bodyPr>
        <a:lstStyle/>
        <a:p>
          <a:pPr marL="0" lvl="0" indent="0" algn="l" defTabSz="889000">
            <a:lnSpc>
              <a:spcPct val="90000"/>
            </a:lnSpc>
            <a:spcBef>
              <a:spcPct val="0"/>
            </a:spcBef>
            <a:spcAft>
              <a:spcPct val="35000"/>
            </a:spcAft>
            <a:buNone/>
          </a:pPr>
          <a:r>
            <a:rPr lang="en-US" altLang="en-US" sz="2000" b="0" kern="1200" noProof="0">
              <a:latin typeface="+mn-lt"/>
              <a:ea typeface="Microsoft JhengHei UI" panose="020B0604030504040204" pitchFamily="34" charset="-120"/>
            </a:rPr>
            <a:t>03. PLACES</a:t>
          </a:r>
          <a:endParaRPr lang="zh-TW" altLang="en-US" sz="2000" b="0" kern="1200" noProof="0" dirty="0">
            <a:latin typeface="+mn-lt"/>
            <a:ea typeface="Microsoft JhengHei UI" panose="020B0604030504040204" pitchFamily="34" charset="-120"/>
          </a:endParaRPr>
        </a:p>
      </dsp:txBody>
      <dsp:txXfrm>
        <a:off x="445454" y="1271522"/>
        <a:ext cx="5936612" cy="346292"/>
      </dsp:txXfrm>
    </dsp:sp>
    <dsp:sp modelId="{CB036E55-1D42-4741-9D61-F9BFC5042C8D}">
      <dsp:nvSpPr>
        <dsp:cNvPr id="0" name=""/>
        <dsp:cNvSpPr/>
      </dsp:nvSpPr>
      <dsp:spPr>
        <a:xfrm>
          <a:off x="0" y="2034349"/>
          <a:ext cx="8534400" cy="327600"/>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49D4CC7-F91F-41FD-A507-11833BA4B9BA}">
      <dsp:nvSpPr>
        <dsp:cNvPr id="0" name=""/>
        <dsp:cNvSpPr/>
      </dsp:nvSpPr>
      <dsp:spPr>
        <a:xfrm>
          <a:off x="426720" y="1842469"/>
          <a:ext cx="5974080" cy="383760"/>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806" tIns="0" rIns="225806" bIns="0" numCol="1" spcCol="1270" rtlCol="0" anchor="ctr" anchorCtr="0">
          <a:noAutofit/>
        </a:bodyPr>
        <a:lstStyle/>
        <a:p>
          <a:pPr marL="0" lvl="0" indent="0" algn="l" defTabSz="889000">
            <a:lnSpc>
              <a:spcPct val="90000"/>
            </a:lnSpc>
            <a:spcBef>
              <a:spcPct val="0"/>
            </a:spcBef>
            <a:spcAft>
              <a:spcPct val="35000"/>
            </a:spcAft>
            <a:buNone/>
          </a:pPr>
          <a:r>
            <a:rPr lang="en-US" altLang="zh-TW" sz="2000" kern="1200"/>
            <a:t>04. PEOPLE</a:t>
          </a:r>
          <a:endParaRPr lang="zh-TW" altLang="en-US" sz="2000" b="0" kern="1200" noProof="0" dirty="0">
            <a:latin typeface="+mn-lt"/>
            <a:ea typeface="Microsoft JhengHei UI" panose="020B0604030504040204" pitchFamily="34" charset="-120"/>
          </a:endParaRPr>
        </a:p>
      </dsp:txBody>
      <dsp:txXfrm>
        <a:off x="445454" y="1861203"/>
        <a:ext cx="5936612" cy="346292"/>
      </dsp:txXfrm>
    </dsp:sp>
    <dsp:sp modelId="{49B35773-5F59-4FCC-9FFB-EFC12A7714E4}">
      <dsp:nvSpPr>
        <dsp:cNvPr id="0" name=""/>
        <dsp:cNvSpPr/>
      </dsp:nvSpPr>
      <dsp:spPr>
        <a:xfrm>
          <a:off x="0" y="2624029"/>
          <a:ext cx="8534400" cy="327600"/>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69DBEB4-9D4B-4991-9302-B6E6C8084D8D}">
      <dsp:nvSpPr>
        <dsp:cNvPr id="0" name=""/>
        <dsp:cNvSpPr/>
      </dsp:nvSpPr>
      <dsp:spPr>
        <a:xfrm>
          <a:off x="426720" y="2432149"/>
          <a:ext cx="5974080" cy="383760"/>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889000">
            <a:lnSpc>
              <a:spcPct val="90000"/>
            </a:lnSpc>
            <a:spcBef>
              <a:spcPct val="0"/>
            </a:spcBef>
            <a:spcAft>
              <a:spcPct val="35000"/>
            </a:spcAft>
            <a:buNone/>
          </a:pPr>
          <a:r>
            <a:rPr lang="en-US" altLang="zh-TW" sz="2000" kern="1200" dirty="0"/>
            <a:t>05. PARTNERSHIPS AND COMMUNITY</a:t>
          </a:r>
          <a:endParaRPr lang="en-US" sz="2000" kern="1200" dirty="0"/>
        </a:p>
      </dsp:txBody>
      <dsp:txXfrm>
        <a:off x="445454" y="2450883"/>
        <a:ext cx="5936612" cy="346292"/>
      </dsp:txXfrm>
    </dsp:sp>
    <dsp:sp modelId="{BF9055BB-4B80-4583-BBAF-D43ABF88A096}">
      <dsp:nvSpPr>
        <dsp:cNvPr id="0" name=""/>
        <dsp:cNvSpPr/>
      </dsp:nvSpPr>
      <dsp:spPr>
        <a:xfrm>
          <a:off x="0" y="3213709"/>
          <a:ext cx="8534400" cy="327600"/>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3CCEB94-8253-47B4-8A51-11ABBFFCF4CB}">
      <dsp:nvSpPr>
        <dsp:cNvPr id="0" name=""/>
        <dsp:cNvSpPr/>
      </dsp:nvSpPr>
      <dsp:spPr>
        <a:xfrm>
          <a:off x="426720" y="3021829"/>
          <a:ext cx="5974080" cy="383760"/>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889000">
            <a:lnSpc>
              <a:spcPct val="90000"/>
            </a:lnSpc>
            <a:spcBef>
              <a:spcPct val="0"/>
            </a:spcBef>
            <a:spcAft>
              <a:spcPct val="35000"/>
            </a:spcAft>
            <a:buNone/>
          </a:pPr>
          <a:r>
            <a:rPr lang="en-US" altLang="en-US" sz="2000" kern="1200" dirty="0"/>
            <a:t>06. REFLECTIONS</a:t>
          </a:r>
          <a:endParaRPr lang="zh-TW" altLang="en-US" sz="2000" kern="1200" dirty="0"/>
        </a:p>
      </dsp:txBody>
      <dsp:txXfrm>
        <a:off x="445454" y="3040563"/>
        <a:ext cx="593661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C55D3-DB14-41EF-91C2-7B19F5CC03D2}">
      <dsp:nvSpPr>
        <dsp:cNvPr id="0" name=""/>
        <dsp:cNvSpPr/>
      </dsp:nvSpPr>
      <dsp:spPr>
        <a:xfrm>
          <a:off x="-4086048" y="-627134"/>
          <a:ext cx="4869007" cy="4869007"/>
        </a:xfrm>
        <a:prstGeom prst="blockArc">
          <a:avLst>
            <a:gd name="adj1" fmla="val 18900000"/>
            <a:gd name="adj2" fmla="val 2700000"/>
            <a:gd name="adj3" fmla="val 444"/>
          </a:avLst>
        </a:prstGeom>
        <a:noFill/>
        <a:ln w="15875" cap="rnd"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00D8588-5DDB-4719-9178-47B5E36BE898}">
      <dsp:nvSpPr>
        <dsp:cNvPr id="0" name=""/>
        <dsp:cNvSpPr/>
      </dsp:nvSpPr>
      <dsp:spPr>
        <a:xfrm>
          <a:off x="503518" y="361473"/>
          <a:ext cx="7982790" cy="72294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3840"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t>分析發展健康識能對兒童與青少年的必要性</a:t>
          </a:r>
        </a:p>
      </dsp:txBody>
      <dsp:txXfrm>
        <a:off x="503518" y="361473"/>
        <a:ext cx="7982790" cy="722947"/>
      </dsp:txXfrm>
    </dsp:sp>
    <dsp:sp modelId="{D7830B48-7115-4785-859C-D6C265A5B5DB}">
      <dsp:nvSpPr>
        <dsp:cNvPr id="0" name=""/>
        <dsp:cNvSpPr/>
      </dsp:nvSpPr>
      <dsp:spPr>
        <a:xfrm>
          <a:off x="51675" y="271105"/>
          <a:ext cx="903684" cy="903684"/>
        </a:xfrm>
        <a:prstGeom prst="ellipse">
          <a:avLst/>
        </a:prstGeom>
        <a:solidFill>
          <a:schemeClr val="lt1">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436DECC-BE2C-4DDF-A7B0-4054834C92B3}">
      <dsp:nvSpPr>
        <dsp:cNvPr id="0" name=""/>
        <dsp:cNvSpPr/>
      </dsp:nvSpPr>
      <dsp:spPr>
        <a:xfrm>
          <a:off x="766309" y="1445895"/>
          <a:ext cx="7719999" cy="72294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3840"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t>探討健康識能的發展</a:t>
          </a:r>
        </a:p>
      </dsp:txBody>
      <dsp:txXfrm>
        <a:off x="766309" y="1445895"/>
        <a:ext cx="7719999" cy="722947"/>
      </dsp:txXfrm>
    </dsp:sp>
    <dsp:sp modelId="{D3A07162-F374-40E1-B993-56E350F827CE}">
      <dsp:nvSpPr>
        <dsp:cNvPr id="0" name=""/>
        <dsp:cNvSpPr/>
      </dsp:nvSpPr>
      <dsp:spPr>
        <a:xfrm>
          <a:off x="314467" y="1355526"/>
          <a:ext cx="903684" cy="903684"/>
        </a:xfrm>
        <a:prstGeom prst="ellipse">
          <a:avLst/>
        </a:prstGeom>
        <a:solidFill>
          <a:schemeClr val="lt1">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8C1CDFE-372F-4C15-8B54-6EDF8A952CEF}">
      <dsp:nvSpPr>
        <dsp:cNvPr id="0" name=""/>
        <dsp:cNvSpPr/>
      </dsp:nvSpPr>
      <dsp:spPr>
        <a:xfrm>
          <a:off x="503518" y="2530316"/>
          <a:ext cx="7982790" cy="72294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3840"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t>瞭解青少年如何透過場所、人和夥伴關係有發展健康素養技能的機會及學習健康</a:t>
          </a:r>
        </a:p>
      </dsp:txBody>
      <dsp:txXfrm>
        <a:off x="503518" y="2530316"/>
        <a:ext cx="7982790" cy="722947"/>
      </dsp:txXfrm>
    </dsp:sp>
    <dsp:sp modelId="{CCD0E33F-3453-4671-BC79-676DF9A29643}">
      <dsp:nvSpPr>
        <dsp:cNvPr id="0" name=""/>
        <dsp:cNvSpPr/>
      </dsp:nvSpPr>
      <dsp:spPr>
        <a:xfrm>
          <a:off x="51675" y="2439948"/>
          <a:ext cx="903684" cy="903684"/>
        </a:xfrm>
        <a:prstGeom prst="ellipse">
          <a:avLst/>
        </a:prstGeom>
        <a:solidFill>
          <a:schemeClr val="lt1">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3C495-4759-4218-A494-E8E3E35C815A}">
      <dsp:nvSpPr>
        <dsp:cNvPr id="0" name=""/>
        <dsp:cNvSpPr/>
      </dsp:nvSpPr>
      <dsp:spPr>
        <a:xfrm rot="5400000">
          <a:off x="-133735" y="137662"/>
          <a:ext cx="891571" cy="62410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標準一</a:t>
          </a:r>
          <a:endParaRPr lang="en-US" sz="1400" kern="1200" dirty="0"/>
        </a:p>
      </dsp:txBody>
      <dsp:txXfrm rot="-5400000">
        <a:off x="1" y="315976"/>
        <a:ext cx="624100" cy="267471"/>
      </dsp:txXfrm>
    </dsp:sp>
    <dsp:sp modelId="{5E5FAB25-DFC5-4DD5-83B0-CE04AEB48D76}">
      <dsp:nvSpPr>
        <dsp:cNvPr id="0" name=""/>
        <dsp:cNvSpPr/>
      </dsp:nvSpPr>
      <dsp:spPr>
        <a:xfrm rot="5400000">
          <a:off x="2490699" y="-1862672"/>
          <a:ext cx="579826" cy="431302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TW" altLang="en-US" sz="1400" kern="1200" dirty="0"/>
            <a:t>對健康促進和疾病防治有完整的概念</a:t>
          </a:r>
          <a:endParaRPr lang="en-US" sz="1400" kern="1200" dirty="0"/>
        </a:p>
      </dsp:txBody>
      <dsp:txXfrm rot="-5400000">
        <a:off x="624101" y="32231"/>
        <a:ext cx="4284719" cy="523216"/>
      </dsp:txXfrm>
    </dsp:sp>
    <dsp:sp modelId="{0398C76F-4A52-4DD0-9775-ABCEA3FB0A9A}">
      <dsp:nvSpPr>
        <dsp:cNvPr id="0" name=""/>
        <dsp:cNvSpPr/>
      </dsp:nvSpPr>
      <dsp:spPr>
        <a:xfrm rot="5400000">
          <a:off x="-133735" y="948621"/>
          <a:ext cx="891571" cy="62410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標準二</a:t>
          </a:r>
          <a:endParaRPr lang="en-US" sz="1400" kern="1200" dirty="0"/>
        </a:p>
      </dsp:txBody>
      <dsp:txXfrm rot="-5400000">
        <a:off x="1" y="1126935"/>
        <a:ext cx="624100" cy="267471"/>
      </dsp:txXfrm>
    </dsp:sp>
    <dsp:sp modelId="{7B167B78-F822-412A-A416-08AC9E083EAD}">
      <dsp:nvSpPr>
        <dsp:cNvPr id="0" name=""/>
        <dsp:cNvSpPr/>
      </dsp:nvSpPr>
      <dsp:spPr>
        <a:xfrm rot="5400000">
          <a:off x="2490851" y="-1051866"/>
          <a:ext cx="579521" cy="431302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TW" altLang="en-US" sz="1400" kern="1200" dirty="0"/>
            <a:t>可分析來自家庭、同儕、文化、媒體和科技對健康的影響</a:t>
          </a:r>
          <a:endParaRPr lang="en-US" sz="1400" kern="1200" dirty="0"/>
        </a:p>
      </dsp:txBody>
      <dsp:txXfrm rot="-5400000">
        <a:off x="624100" y="843175"/>
        <a:ext cx="4284734" cy="522941"/>
      </dsp:txXfrm>
    </dsp:sp>
    <dsp:sp modelId="{39B23516-7E63-4204-92E2-6418415FE243}">
      <dsp:nvSpPr>
        <dsp:cNvPr id="0" name=""/>
        <dsp:cNvSpPr/>
      </dsp:nvSpPr>
      <dsp:spPr>
        <a:xfrm rot="5400000">
          <a:off x="-133735" y="1759579"/>
          <a:ext cx="891571" cy="62410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標準三</a:t>
          </a:r>
          <a:endParaRPr lang="en-US" sz="1400" kern="1200" dirty="0"/>
        </a:p>
      </dsp:txBody>
      <dsp:txXfrm rot="-5400000">
        <a:off x="1" y="1937893"/>
        <a:ext cx="624100" cy="267471"/>
      </dsp:txXfrm>
    </dsp:sp>
    <dsp:sp modelId="{0023BB70-B923-4BCF-98DD-E56D8C362B8E}">
      <dsp:nvSpPr>
        <dsp:cNvPr id="0" name=""/>
        <dsp:cNvSpPr/>
      </dsp:nvSpPr>
      <dsp:spPr>
        <a:xfrm rot="5400000">
          <a:off x="2490851" y="-240907"/>
          <a:ext cx="579521" cy="431302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TW" altLang="en-US" sz="1400" kern="1200" dirty="0"/>
            <a:t>可接收有效的資訊、產品和服務</a:t>
          </a:r>
          <a:endParaRPr lang="en-US" sz="1400" kern="1200" dirty="0"/>
        </a:p>
      </dsp:txBody>
      <dsp:txXfrm rot="-5400000">
        <a:off x="624100" y="1654134"/>
        <a:ext cx="4284734" cy="522941"/>
      </dsp:txXfrm>
    </dsp:sp>
    <dsp:sp modelId="{960A5146-DAD1-49A4-B60E-71EDB4387AE6}">
      <dsp:nvSpPr>
        <dsp:cNvPr id="0" name=""/>
        <dsp:cNvSpPr/>
      </dsp:nvSpPr>
      <dsp:spPr>
        <a:xfrm rot="5400000">
          <a:off x="-133735" y="2570538"/>
          <a:ext cx="891571" cy="62410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標準四</a:t>
          </a:r>
          <a:endParaRPr lang="en-US" sz="1400" kern="1200" dirty="0"/>
        </a:p>
      </dsp:txBody>
      <dsp:txXfrm rot="-5400000">
        <a:off x="1" y="2748852"/>
        <a:ext cx="624100" cy="267471"/>
      </dsp:txXfrm>
    </dsp:sp>
    <dsp:sp modelId="{461AB58E-3DFE-48C1-8252-CBAC515875EE}">
      <dsp:nvSpPr>
        <dsp:cNvPr id="0" name=""/>
        <dsp:cNvSpPr/>
      </dsp:nvSpPr>
      <dsp:spPr>
        <a:xfrm rot="5400000">
          <a:off x="2490851" y="570050"/>
          <a:ext cx="579521" cy="431302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TW" altLang="en-US" sz="1400" kern="1200" dirty="0"/>
            <a:t>使用個人溝通</a:t>
          </a:r>
          <a:endParaRPr lang="en-US" sz="1400" kern="1200" dirty="0"/>
        </a:p>
      </dsp:txBody>
      <dsp:txXfrm rot="-5400000">
        <a:off x="624100" y="2465091"/>
        <a:ext cx="4284734" cy="522941"/>
      </dsp:txXfrm>
    </dsp:sp>
    <dsp:sp modelId="{D03F6647-3C29-48B3-8F75-16E7CD70DD3F}">
      <dsp:nvSpPr>
        <dsp:cNvPr id="0" name=""/>
        <dsp:cNvSpPr/>
      </dsp:nvSpPr>
      <dsp:spPr>
        <a:xfrm rot="5400000">
          <a:off x="-133735" y="3381496"/>
          <a:ext cx="891571" cy="62410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標準五</a:t>
          </a:r>
          <a:endParaRPr lang="en-US" sz="1400" kern="1200" dirty="0"/>
        </a:p>
      </dsp:txBody>
      <dsp:txXfrm rot="-5400000">
        <a:off x="1" y="3559810"/>
        <a:ext cx="624100" cy="267471"/>
      </dsp:txXfrm>
    </dsp:sp>
    <dsp:sp modelId="{152DD3E4-F742-47FD-8D1F-F94001A47AE8}">
      <dsp:nvSpPr>
        <dsp:cNvPr id="0" name=""/>
        <dsp:cNvSpPr/>
      </dsp:nvSpPr>
      <dsp:spPr>
        <a:xfrm rot="5400000">
          <a:off x="2490851" y="1381009"/>
          <a:ext cx="579521" cy="431302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TW" altLang="en-US" sz="1400" kern="1200" dirty="0"/>
            <a:t>使用作決定技能</a:t>
          </a:r>
          <a:endParaRPr lang="en-US" sz="1400" kern="1200" dirty="0"/>
        </a:p>
      </dsp:txBody>
      <dsp:txXfrm rot="-5400000">
        <a:off x="624100" y="3276050"/>
        <a:ext cx="4284734" cy="522941"/>
      </dsp:txXfrm>
    </dsp:sp>
    <dsp:sp modelId="{AEFD86B6-70B9-4761-B9A6-579920792A29}">
      <dsp:nvSpPr>
        <dsp:cNvPr id="0" name=""/>
        <dsp:cNvSpPr/>
      </dsp:nvSpPr>
      <dsp:spPr>
        <a:xfrm rot="5400000">
          <a:off x="-133735" y="4192455"/>
          <a:ext cx="891571" cy="62410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標準六</a:t>
          </a:r>
          <a:endParaRPr lang="en-US" sz="1400" kern="1200" dirty="0"/>
        </a:p>
      </dsp:txBody>
      <dsp:txXfrm rot="-5400000">
        <a:off x="1" y="4370769"/>
        <a:ext cx="624100" cy="267471"/>
      </dsp:txXfrm>
    </dsp:sp>
    <dsp:sp modelId="{F5C55CDE-AB7F-498C-A507-445321A2A81A}">
      <dsp:nvSpPr>
        <dsp:cNvPr id="0" name=""/>
        <dsp:cNvSpPr/>
      </dsp:nvSpPr>
      <dsp:spPr>
        <a:xfrm rot="5400000">
          <a:off x="2490851" y="2191967"/>
          <a:ext cx="579521" cy="431302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TW" altLang="en-US" sz="1400" kern="1200" dirty="0"/>
            <a:t>使用目標設定技能</a:t>
          </a:r>
          <a:endParaRPr lang="en-US" sz="1400" kern="1200" dirty="0"/>
        </a:p>
      </dsp:txBody>
      <dsp:txXfrm rot="-5400000">
        <a:off x="624100" y="4087008"/>
        <a:ext cx="4284734" cy="522941"/>
      </dsp:txXfrm>
    </dsp:sp>
    <dsp:sp modelId="{EAD91283-CB6E-4274-A4F5-E8ABD25822BA}">
      <dsp:nvSpPr>
        <dsp:cNvPr id="0" name=""/>
        <dsp:cNvSpPr/>
      </dsp:nvSpPr>
      <dsp:spPr>
        <a:xfrm rot="5400000">
          <a:off x="-133735" y="5003413"/>
          <a:ext cx="891571" cy="62410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標準七</a:t>
          </a:r>
          <a:endParaRPr lang="en-US" sz="1400" kern="1200" dirty="0"/>
        </a:p>
      </dsp:txBody>
      <dsp:txXfrm rot="-5400000">
        <a:off x="1" y="5181727"/>
        <a:ext cx="624100" cy="267471"/>
      </dsp:txXfrm>
    </dsp:sp>
    <dsp:sp modelId="{7A5C5CDE-66A8-4E33-A220-994F2E36E620}">
      <dsp:nvSpPr>
        <dsp:cNvPr id="0" name=""/>
        <dsp:cNvSpPr/>
      </dsp:nvSpPr>
      <dsp:spPr>
        <a:xfrm rot="5400000">
          <a:off x="2490851" y="3002926"/>
          <a:ext cx="579521" cy="431302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TW" altLang="en-US" sz="1400" kern="1200" dirty="0"/>
            <a:t>實踐增強健康行為</a:t>
          </a:r>
          <a:endParaRPr lang="en-US" sz="1400" kern="1200" dirty="0"/>
        </a:p>
      </dsp:txBody>
      <dsp:txXfrm rot="-5400000">
        <a:off x="624100" y="4897967"/>
        <a:ext cx="4284734" cy="522941"/>
      </dsp:txXfrm>
    </dsp:sp>
    <dsp:sp modelId="{DF915893-2AE1-4C5F-839F-1196F7A5DCA0}">
      <dsp:nvSpPr>
        <dsp:cNvPr id="0" name=""/>
        <dsp:cNvSpPr/>
      </dsp:nvSpPr>
      <dsp:spPr>
        <a:xfrm rot="5400000">
          <a:off x="-133735" y="5814371"/>
          <a:ext cx="891571" cy="62410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標準八</a:t>
          </a:r>
          <a:endParaRPr lang="en-US" sz="1400" kern="1200" dirty="0"/>
        </a:p>
      </dsp:txBody>
      <dsp:txXfrm rot="-5400000">
        <a:off x="1" y="5992685"/>
        <a:ext cx="624100" cy="267471"/>
      </dsp:txXfrm>
    </dsp:sp>
    <dsp:sp modelId="{54D71BB2-A9AF-475E-95D2-D933FE643F49}">
      <dsp:nvSpPr>
        <dsp:cNvPr id="0" name=""/>
        <dsp:cNvSpPr/>
      </dsp:nvSpPr>
      <dsp:spPr>
        <a:xfrm rot="5400000">
          <a:off x="2490851" y="3813884"/>
          <a:ext cx="579521" cy="431302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TW" altLang="en-US" sz="1400" kern="1200" dirty="0"/>
            <a:t>為個人、家庭和社區健康倡議</a:t>
          </a:r>
          <a:endParaRPr lang="en-US" sz="1400" kern="1200" dirty="0"/>
        </a:p>
      </dsp:txBody>
      <dsp:txXfrm rot="-5400000">
        <a:off x="624100" y="5708925"/>
        <a:ext cx="4284734" cy="5229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A2C3F-BB0F-4702-8E96-CEFFF8E3D7C0}">
      <dsp:nvSpPr>
        <dsp:cNvPr id="0" name=""/>
        <dsp:cNvSpPr/>
      </dsp:nvSpPr>
      <dsp:spPr>
        <a:xfrm>
          <a:off x="37" y="201608"/>
          <a:ext cx="3634928" cy="1453971"/>
        </a:xfrm>
        <a:prstGeom prst="rect">
          <a:avLst/>
        </a:prstGeom>
        <a:gradFill rotWithShape="0">
          <a:gsLst>
            <a:gs pos="0">
              <a:schemeClr val="lt1">
                <a:hueOff val="0"/>
                <a:satOff val="0"/>
                <a:lumOff val="0"/>
                <a:alphaOff val="0"/>
                <a:tint val="98000"/>
                <a:hueMod val="94000"/>
                <a:satMod val="130000"/>
                <a:lumMod val="128000"/>
              </a:schemeClr>
            </a:gs>
            <a:gs pos="100000">
              <a:schemeClr val="l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zh-TW" altLang="en-US" sz="3600" kern="1200" dirty="0"/>
            <a:t>學校</a:t>
          </a:r>
          <a:r>
            <a:rPr lang="en-US" sz="3600" kern="1200" dirty="0"/>
            <a:t>In schools</a:t>
          </a:r>
        </a:p>
      </dsp:txBody>
      <dsp:txXfrm>
        <a:off x="37" y="201608"/>
        <a:ext cx="3634928" cy="1453971"/>
      </dsp:txXfrm>
    </dsp:sp>
    <dsp:sp modelId="{FF434240-CF47-4D3E-A8A6-77B4D0ADA502}">
      <dsp:nvSpPr>
        <dsp:cNvPr id="0" name=""/>
        <dsp:cNvSpPr/>
      </dsp:nvSpPr>
      <dsp:spPr>
        <a:xfrm>
          <a:off x="0" y="1646073"/>
          <a:ext cx="3634928" cy="2854800"/>
        </a:xfrm>
        <a:prstGeom prst="rect">
          <a:avLst/>
        </a:prstGeom>
        <a:solidFill>
          <a:schemeClr val="lt1">
            <a:alpha val="90000"/>
            <a:tint val="40000"/>
            <a:hueOff val="0"/>
            <a:satOff val="0"/>
            <a:lumOff val="0"/>
            <a:alphaOff val="0"/>
          </a:schemeClr>
        </a:solidFill>
        <a:ln w="9525" cap="rnd" cmpd="sng" algn="ctr">
          <a:solidFill>
            <a:schemeClr val="dk1">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School Health Education </a:t>
          </a:r>
        </a:p>
        <a:p>
          <a:pPr marL="171450" lvl="1" indent="-171450" algn="l" defTabSz="800100">
            <a:lnSpc>
              <a:spcPct val="90000"/>
            </a:lnSpc>
            <a:spcBef>
              <a:spcPct val="0"/>
            </a:spcBef>
            <a:spcAft>
              <a:spcPct val="15000"/>
            </a:spcAft>
            <a:buChar char="•"/>
          </a:pPr>
          <a:r>
            <a:rPr lang="en-US" sz="1800" kern="1200" dirty="0"/>
            <a:t>Student Health Literacy</a:t>
          </a:r>
        </a:p>
        <a:p>
          <a:pPr marL="171450" lvl="1" indent="-171450" algn="l" defTabSz="800100">
            <a:lnSpc>
              <a:spcPct val="90000"/>
            </a:lnSpc>
            <a:spcBef>
              <a:spcPct val="0"/>
            </a:spcBef>
            <a:spcAft>
              <a:spcPct val="15000"/>
            </a:spcAft>
            <a:buChar char="•"/>
          </a:pPr>
          <a:r>
            <a:rPr lang="en-US" sz="1800" kern="1200" dirty="0"/>
            <a:t>Teaching Health</a:t>
          </a:r>
          <a:endParaRPr lang="en-US" sz="2000" kern="1200" dirty="0"/>
        </a:p>
      </dsp:txBody>
      <dsp:txXfrm>
        <a:off x="0" y="1646073"/>
        <a:ext cx="3634928" cy="2854800"/>
      </dsp:txXfrm>
    </dsp:sp>
    <dsp:sp modelId="{4036D7FD-1CF1-45C4-8CDD-FC0A54CD2878}">
      <dsp:nvSpPr>
        <dsp:cNvPr id="0" name=""/>
        <dsp:cNvSpPr/>
      </dsp:nvSpPr>
      <dsp:spPr>
        <a:xfrm>
          <a:off x="4143857" y="201608"/>
          <a:ext cx="3634928" cy="1453971"/>
        </a:xfrm>
        <a:prstGeom prst="rect">
          <a:avLst/>
        </a:prstGeom>
        <a:gradFill rotWithShape="0">
          <a:gsLst>
            <a:gs pos="0">
              <a:schemeClr val="lt1">
                <a:hueOff val="0"/>
                <a:satOff val="0"/>
                <a:lumOff val="0"/>
                <a:alphaOff val="0"/>
                <a:tint val="98000"/>
                <a:hueMod val="94000"/>
                <a:satMod val="130000"/>
                <a:lumMod val="128000"/>
              </a:schemeClr>
            </a:gs>
            <a:gs pos="100000">
              <a:schemeClr val="l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zh-TW" altLang="en-US" sz="3600" kern="1200" dirty="0"/>
            <a:t>線上</a:t>
          </a:r>
          <a:r>
            <a:rPr lang="en-US" sz="3600" kern="1200" dirty="0"/>
            <a:t>Online</a:t>
          </a:r>
        </a:p>
      </dsp:txBody>
      <dsp:txXfrm>
        <a:off x="4143857" y="201608"/>
        <a:ext cx="3634928" cy="1453971"/>
      </dsp:txXfrm>
    </dsp:sp>
    <dsp:sp modelId="{3C87835D-0A50-484C-9742-CDF88233CA93}">
      <dsp:nvSpPr>
        <dsp:cNvPr id="0" name=""/>
        <dsp:cNvSpPr/>
      </dsp:nvSpPr>
      <dsp:spPr>
        <a:xfrm>
          <a:off x="4143857" y="1655579"/>
          <a:ext cx="3634928" cy="2854800"/>
        </a:xfrm>
        <a:prstGeom prst="rect">
          <a:avLst/>
        </a:prstGeom>
        <a:solidFill>
          <a:schemeClr val="lt1">
            <a:alpha val="90000"/>
            <a:tint val="40000"/>
            <a:hueOff val="0"/>
            <a:satOff val="0"/>
            <a:lumOff val="0"/>
            <a:alphaOff val="0"/>
          </a:schemeClr>
        </a:solidFill>
        <a:ln w="9525" cap="rnd" cmpd="sng" algn="ctr">
          <a:solidFill>
            <a:schemeClr val="dk1">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Why the online Environment is important</a:t>
          </a:r>
        </a:p>
        <a:p>
          <a:pPr marL="171450" lvl="1" indent="-171450" algn="l" defTabSz="800100">
            <a:lnSpc>
              <a:spcPct val="90000"/>
            </a:lnSpc>
            <a:spcBef>
              <a:spcPct val="0"/>
            </a:spcBef>
            <a:spcAft>
              <a:spcPct val="15000"/>
            </a:spcAft>
            <a:buChar char="•"/>
          </a:pPr>
          <a:r>
            <a:rPr lang="en-US" sz="1800" kern="1200" dirty="0"/>
            <a:t>How the online environment related to health literacy</a:t>
          </a:r>
        </a:p>
        <a:p>
          <a:pPr marL="171450" lvl="1" indent="-171450" algn="l" defTabSz="800100">
            <a:lnSpc>
              <a:spcPct val="90000"/>
            </a:lnSpc>
            <a:spcBef>
              <a:spcPct val="0"/>
            </a:spcBef>
            <a:spcAft>
              <a:spcPct val="15000"/>
            </a:spcAft>
            <a:buChar char="•"/>
          </a:pPr>
          <a:r>
            <a:rPr lang="en-US" sz="1800" kern="1200" dirty="0"/>
            <a:t>How the online environment can be used for interventions</a:t>
          </a:r>
        </a:p>
        <a:p>
          <a:pPr marL="171450" lvl="1" indent="-171450" algn="l" defTabSz="800100">
            <a:lnSpc>
              <a:spcPct val="90000"/>
            </a:lnSpc>
            <a:spcBef>
              <a:spcPct val="0"/>
            </a:spcBef>
            <a:spcAft>
              <a:spcPct val="15000"/>
            </a:spcAft>
            <a:buChar char="•"/>
          </a:pPr>
          <a:r>
            <a:rPr lang="en-US" sz="1800" kern="1200" dirty="0"/>
            <a:t>Get health’s program</a:t>
          </a:r>
          <a:endParaRPr lang="en-US" sz="2300" kern="1200" dirty="0"/>
        </a:p>
      </dsp:txBody>
      <dsp:txXfrm>
        <a:off x="4143857" y="1655579"/>
        <a:ext cx="3634928"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DCDF2-E88D-43DC-BEBC-3ADA33A6ABFF}">
      <dsp:nvSpPr>
        <dsp:cNvPr id="0" name=""/>
        <dsp:cNvSpPr/>
      </dsp:nvSpPr>
      <dsp:spPr>
        <a:xfrm>
          <a:off x="1802266" y="2384090"/>
          <a:ext cx="3375293" cy="2251320"/>
        </a:xfrm>
        <a:prstGeom prst="rect">
          <a:avLst/>
        </a:prstGeom>
        <a:solidFill>
          <a:schemeClr val="lt1">
            <a:alpha val="90000"/>
            <a:tint val="40000"/>
            <a:hueOff val="0"/>
            <a:satOff val="0"/>
            <a:lumOff val="0"/>
            <a:alphaOff val="0"/>
          </a:schemeClr>
        </a:solidFill>
        <a:ln w="9525" cap="rnd" cmpd="sng" algn="ctr">
          <a:solidFill>
            <a:schemeClr val="dk1">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zh-TW" altLang="en-US" sz="1600" kern="1200" dirty="0">
              <a:latin typeface="+mn-ea"/>
            </a:rPr>
            <a:t>性行為、吸菸、身體活動、用藥、飲酒等議題。</a:t>
          </a:r>
          <a:endParaRPr lang="en-US" sz="1600" kern="1200" dirty="0"/>
        </a:p>
      </dsp:txBody>
      <dsp:txXfrm>
        <a:off x="2342313" y="2384090"/>
        <a:ext cx="2835246" cy="2251320"/>
      </dsp:txXfrm>
    </dsp:sp>
    <dsp:sp modelId="{453D31B6-B9E3-4F8E-9387-ADDE6658F618}">
      <dsp:nvSpPr>
        <dsp:cNvPr id="0" name=""/>
        <dsp:cNvSpPr/>
      </dsp:nvSpPr>
      <dsp:spPr>
        <a:xfrm>
          <a:off x="2110" y="1484012"/>
          <a:ext cx="2250195" cy="2250195"/>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mn-ea"/>
            </a:rPr>
            <a:t>學校健康教育過去常見主題</a:t>
          </a:r>
          <a:endParaRPr lang="en-US" sz="2000" kern="1200" dirty="0"/>
        </a:p>
      </dsp:txBody>
      <dsp:txXfrm>
        <a:off x="331643" y="1813545"/>
        <a:ext cx="1591129" cy="1591129"/>
      </dsp:txXfrm>
    </dsp:sp>
    <dsp:sp modelId="{B9A685E5-E846-4C72-BC88-68D7769B6D56}">
      <dsp:nvSpPr>
        <dsp:cNvPr id="0" name=""/>
        <dsp:cNvSpPr/>
      </dsp:nvSpPr>
      <dsp:spPr>
        <a:xfrm>
          <a:off x="7427756" y="2384090"/>
          <a:ext cx="3375293" cy="2251320"/>
        </a:xfrm>
        <a:prstGeom prst="rect">
          <a:avLst/>
        </a:prstGeom>
        <a:solidFill>
          <a:schemeClr val="lt1">
            <a:alpha val="90000"/>
            <a:tint val="40000"/>
            <a:hueOff val="0"/>
            <a:satOff val="0"/>
            <a:lumOff val="0"/>
            <a:alphaOff val="0"/>
          </a:schemeClr>
        </a:solidFill>
        <a:ln w="9525" cap="rnd" cmpd="sng" algn="ctr">
          <a:solidFill>
            <a:schemeClr val="dk1">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zh-TW" altLang="en-US" sz="1600" kern="1200" dirty="0">
              <a:latin typeface="+mn-ea"/>
            </a:rPr>
            <a:t>健康行為、情緒和心理發展、參與健康照護、線上和媒體健康識能、基因、人類微生物群系、疫苗、抗生素抗藥性、新興傳染病、環境健康、氣候變遷、健康的社會決定因素、生物倫理學等</a:t>
          </a:r>
          <a:endParaRPr lang="en-US" sz="1600" kern="1200" dirty="0"/>
        </a:p>
      </dsp:txBody>
      <dsp:txXfrm>
        <a:off x="7967803" y="2384090"/>
        <a:ext cx="2835246" cy="2251320"/>
      </dsp:txXfrm>
    </dsp:sp>
    <dsp:sp modelId="{27822BB3-0A43-4F5B-871F-036832C72971}">
      <dsp:nvSpPr>
        <dsp:cNvPr id="0" name=""/>
        <dsp:cNvSpPr/>
      </dsp:nvSpPr>
      <dsp:spPr>
        <a:xfrm>
          <a:off x="5627599" y="1484012"/>
          <a:ext cx="2250195" cy="2250195"/>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mn-ea"/>
            </a:rPr>
            <a:t>學校健康教育重要的新主題</a:t>
          </a:r>
          <a:endParaRPr lang="en-US" sz="2000" kern="1200" dirty="0"/>
        </a:p>
      </dsp:txBody>
      <dsp:txXfrm>
        <a:off x="5957132" y="1813545"/>
        <a:ext cx="1591129" cy="15911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060B2-07A3-4229-A0AE-6FED1DA4BF77}">
      <dsp:nvSpPr>
        <dsp:cNvPr id="0" name=""/>
        <dsp:cNvSpPr/>
      </dsp:nvSpPr>
      <dsp:spPr>
        <a:xfrm>
          <a:off x="2274596" y="709611"/>
          <a:ext cx="4721546" cy="4721546"/>
        </a:xfrm>
        <a:prstGeom prst="blockArc">
          <a:avLst>
            <a:gd name="adj1" fmla="val 10800000"/>
            <a:gd name="adj2" fmla="val 16200000"/>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E776E5-2708-4AA4-A57E-148FDDDDC770}">
      <dsp:nvSpPr>
        <dsp:cNvPr id="0" name=""/>
        <dsp:cNvSpPr/>
      </dsp:nvSpPr>
      <dsp:spPr>
        <a:xfrm>
          <a:off x="2274596" y="709611"/>
          <a:ext cx="4721546" cy="4721546"/>
        </a:xfrm>
        <a:prstGeom prst="blockArc">
          <a:avLst>
            <a:gd name="adj1" fmla="val 5400000"/>
            <a:gd name="adj2" fmla="val 10800000"/>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AC8161-29CE-4D93-AE3C-0923518F836D}">
      <dsp:nvSpPr>
        <dsp:cNvPr id="0" name=""/>
        <dsp:cNvSpPr/>
      </dsp:nvSpPr>
      <dsp:spPr>
        <a:xfrm>
          <a:off x="2274596" y="709611"/>
          <a:ext cx="4721546" cy="4721546"/>
        </a:xfrm>
        <a:prstGeom prst="blockArc">
          <a:avLst>
            <a:gd name="adj1" fmla="val 0"/>
            <a:gd name="adj2" fmla="val 5400000"/>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8D1E21-61E0-48B5-9DE3-7B93EF17DDF7}">
      <dsp:nvSpPr>
        <dsp:cNvPr id="0" name=""/>
        <dsp:cNvSpPr/>
      </dsp:nvSpPr>
      <dsp:spPr>
        <a:xfrm>
          <a:off x="2274596" y="709611"/>
          <a:ext cx="4721546" cy="4721546"/>
        </a:xfrm>
        <a:prstGeom prst="blockArc">
          <a:avLst>
            <a:gd name="adj1" fmla="val 16200000"/>
            <a:gd name="adj2" fmla="val 0"/>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B23B80-F320-431C-A407-B3DC3D714D64}">
      <dsp:nvSpPr>
        <dsp:cNvPr id="0" name=""/>
        <dsp:cNvSpPr/>
      </dsp:nvSpPr>
      <dsp:spPr>
        <a:xfrm>
          <a:off x="3547823" y="1982837"/>
          <a:ext cx="2175093" cy="2175093"/>
        </a:xfrm>
        <a:prstGeom prst="ellips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ea typeface="Microsoft JhengHei UI" panose="020B0604030504040204" pitchFamily="34" charset="-120"/>
            </a:rPr>
            <a:t>健康素養和網路</a:t>
          </a:r>
          <a:endParaRPr lang="zh-TW" altLang="en-US" sz="2800" kern="1200" dirty="0"/>
        </a:p>
      </dsp:txBody>
      <dsp:txXfrm>
        <a:off x="3866358" y="2301372"/>
        <a:ext cx="1538023" cy="1538023"/>
      </dsp:txXfrm>
    </dsp:sp>
    <dsp:sp modelId="{7211096F-BF4B-47A7-96BA-E8653C4DA4D8}">
      <dsp:nvSpPr>
        <dsp:cNvPr id="0" name=""/>
        <dsp:cNvSpPr/>
      </dsp:nvSpPr>
      <dsp:spPr>
        <a:xfrm>
          <a:off x="3874087" y="3141"/>
          <a:ext cx="1522565" cy="1522565"/>
        </a:xfrm>
        <a:prstGeom prst="ellips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zh-TW" sz="1600" kern="1200" dirty="0"/>
            <a:t>1/3</a:t>
          </a:r>
          <a:r>
            <a:rPr lang="zh-TW" altLang="en-US" sz="1600" kern="1200" dirty="0"/>
            <a:t>青少年透過網路搜尋健康資訊</a:t>
          </a:r>
        </a:p>
      </dsp:txBody>
      <dsp:txXfrm>
        <a:off x="4097061" y="226115"/>
        <a:ext cx="1076617" cy="1076617"/>
      </dsp:txXfrm>
    </dsp:sp>
    <dsp:sp modelId="{66BF95AE-5908-448F-B757-9D8A92383BD0}">
      <dsp:nvSpPr>
        <dsp:cNvPr id="0" name=""/>
        <dsp:cNvSpPr/>
      </dsp:nvSpPr>
      <dsp:spPr>
        <a:xfrm>
          <a:off x="6180048" y="2309101"/>
          <a:ext cx="1522565" cy="1522565"/>
        </a:xfrm>
        <a:prstGeom prst="ellips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t>媒體、資訊和科學素養影響青少年使用網路</a:t>
          </a:r>
        </a:p>
      </dsp:txBody>
      <dsp:txXfrm>
        <a:off x="6403022" y="2532075"/>
        <a:ext cx="1076617" cy="1076617"/>
      </dsp:txXfrm>
    </dsp:sp>
    <dsp:sp modelId="{9FCAC29F-C047-4FE7-9B83-84AF48BC5807}">
      <dsp:nvSpPr>
        <dsp:cNvPr id="0" name=""/>
        <dsp:cNvSpPr/>
      </dsp:nvSpPr>
      <dsp:spPr>
        <a:xfrm>
          <a:off x="3874087" y="4615062"/>
          <a:ext cx="1522565" cy="1522565"/>
        </a:xfrm>
        <a:prstGeom prst="ellips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t>媒體</a:t>
          </a:r>
          <a:r>
            <a:rPr lang="en-US" altLang="zh-TW" sz="1600" kern="1200" dirty="0"/>
            <a:t>/</a:t>
          </a:r>
          <a:r>
            <a:rPr lang="zh-TW" altLang="en-US" sz="1600" kern="1200" dirty="0"/>
            <a:t>科技對技能發展扮演關鍵角色</a:t>
          </a:r>
        </a:p>
      </dsp:txBody>
      <dsp:txXfrm>
        <a:off x="4097061" y="4838036"/>
        <a:ext cx="1076617" cy="1076617"/>
      </dsp:txXfrm>
    </dsp:sp>
    <dsp:sp modelId="{E3176006-A3ED-4D65-96A5-88F8061FB8B0}">
      <dsp:nvSpPr>
        <dsp:cNvPr id="0" name=""/>
        <dsp:cNvSpPr/>
      </dsp:nvSpPr>
      <dsp:spPr>
        <a:xfrm>
          <a:off x="1568126" y="2309101"/>
          <a:ext cx="1522565" cy="1522565"/>
        </a:xfrm>
        <a:prstGeom prst="ellips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t>電子健康素養可視為健康素養的一部份</a:t>
          </a:r>
        </a:p>
      </dsp:txBody>
      <dsp:txXfrm>
        <a:off x="1791100" y="2532075"/>
        <a:ext cx="1076617" cy="10766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98824-3E92-4629-AE97-4A0968125160}">
      <dsp:nvSpPr>
        <dsp:cNvPr id="0" name=""/>
        <dsp:cNvSpPr/>
      </dsp:nvSpPr>
      <dsp:spPr>
        <a:xfrm>
          <a:off x="-5145893" y="-788270"/>
          <a:ext cx="6128116" cy="6128116"/>
        </a:xfrm>
        <a:prstGeom prst="blockArc">
          <a:avLst>
            <a:gd name="adj1" fmla="val 18900000"/>
            <a:gd name="adj2" fmla="val 2700000"/>
            <a:gd name="adj3" fmla="val 352"/>
          </a:avLst>
        </a:pr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2A8A8-7467-4999-ACE5-11B02A7D6FCA}">
      <dsp:nvSpPr>
        <dsp:cNvPr id="0" name=""/>
        <dsp:cNvSpPr/>
      </dsp:nvSpPr>
      <dsp:spPr>
        <a:xfrm>
          <a:off x="631758" y="455157"/>
          <a:ext cx="6426858" cy="910315"/>
        </a:xfrm>
        <a:prstGeom prst="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2563"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t>教導青少年如何使用不同科技改變行為和知識</a:t>
          </a:r>
        </a:p>
      </dsp:txBody>
      <dsp:txXfrm>
        <a:off x="631758" y="455157"/>
        <a:ext cx="6426858" cy="910315"/>
      </dsp:txXfrm>
    </dsp:sp>
    <dsp:sp modelId="{1EEACE22-36E4-48BC-9ABC-0F705198A81B}">
      <dsp:nvSpPr>
        <dsp:cNvPr id="0" name=""/>
        <dsp:cNvSpPr/>
      </dsp:nvSpPr>
      <dsp:spPr>
        <a:xfrm>
          <a:off x="62811" y="341368"/>
          <a:ext cx="1137893" cy="1137893"/>
        </a:xfrm>
        <a:prstGeom prst="ellipse">
          <a:avLst/>
        </a:prstGeom>
        <a:solidFill>
          <a:schemeClr val="lt1">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B2602F-33BD-48D1-9E8F-0FA653AB42D7}">
      <dsp:nvSpPr>
        <dsp:cNvPr id="0" name=""/>
        <dsp:cNvSpPr/>
      </dsp:nvSpPr>
      <dsp:spPr>
        <a:xfrm>
          <a:off x="962658" y="1820630"/>
          <a:ext cx="6095959" cy="910315"/>
        </a:xfrm>
        <a:prstGeom prst="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2563"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t>建立電子健康素養技能</a:t>
          </a:r>
          <a:r>
            <a:rPr lang="en-US" altLang="zh-TW" sz="2000" kern="1200" dirty="0"/>
            <a:t>(</a:t>
          </a:r>
          <a:r>
            <a:rPr lang="zh-TW" altLang="en-US" sz="2000" kern="1200" dirty="0"/>
            <a:t>透過網路搜尋資訊的技能</a:t>
          </a:r>
          <a:r>
            <a:rPr lang="en-US" altLang="zh-TW" sz="2000" kern="1200" dirty="0"/>
            <a:t>)</a:t>
          </a:r>
          <a:endParaRPr lang="zh-TW" altLang="en-US" sz="2000" kern="1200" dirty="0"/>
        </a:p>
      </dsp:txBody>
      <dsp:txXfrm>
        <a:off x="962658" y="1820630"/>
        <a:ext cx="6095959" cy="910315"/>
      </dsp:txXfrm>
    </dsp:sp>
    <dsp:sp modelId="{2E39BA38-9218-4E5C-8991-23F400864EE2}">
      <dsp:nvSpPr>
        <dsp:cNvPr id="0" name=""/>
        <dsp:cNvSpPr/>
      </dsp:nvSpPr>
      <dsp:spPr>
        <a:xfrm>
          <a:off x="393711" y="1706840"/>
          <a:ext cx="1137893" cy="1137893"/>
        </a:xfrm>
        <a:prstGeom prst="ellipse">
          <a:avLst/>
        </a:prstGeom>
        <a:solidFill>
          <a:schemeClr val="lt1">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C355D8-451A-4AC6-B15F-1FBCDE0A2678}">
      <dsp:nvSpPr>
        <dsp:cNvPr id="0" name=""/>
        <dsp:cNvSpPr/>
      </dsp:nvSpPr>
      <dsp:spPr>
        <a:xfrm>
          <a:off x="631758" y="3186102"/>
          <a:ext cx="6426858" cy="910315"/>
        </a:xfrm>
        <a:prstGeom prst="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2563"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t>健康素養的發展</a:t>
          </a:r>
          <a:r>
            <a:rPr lang="en-US" altLang="zh-TW" sz="2000" kern="1200" dirty="0"/>
            <a:t>(</a:t>
          </a:r>
          <a:r>
            <a:rPr lang="zh-TW" altLang="en-US" sz="2000" kern="1200" dirty="0"/>
            <a:t>含電子健康素養技能</a:t>
          </a:r>
          <a:r>
            <a:rPr lang="en-US" altLang="zh-TW" sz="2000" kern="1200" dirty="0"/>
            <a:t>)</a:t>
          </a:r>
          <a:endParaRPr lang="zh-TW" altLang="en-US" sz="2000" kern="1200" dirty="0"/>
        </a:p>
      </dsp:txBody>
      <dsp:txXfrm>
        <a:off x="631758" y="3186102"/>
        <a:ext cx="6426858" cy="910315"/>
      </dsp:txXfrm>
    </dsp:sp>
    <dsp:sp modelId="{1AE04B2F-B7B4-4B0C-AC36-89E89A42BB10}">
      <dsp:nvSpPr>
        <dsp:cNvPr id="0" name=""/>
        <dsp:cNvSpPr/>
      </dsp:nvSpPr>
      <dsp:spPr>
        <a:xfrm>
          <a:off x="62811" y="3072313"/>
          <a:ext cx="1137893" cy="1137893"/>
        </a:xfrm>
        <a:prstGeom prst="ellipse">
          <a:avLst/>
        </a:prstGeom>
        <a:solidFill>
          <a:schemeClr val="lt1">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B58B1-7BA6-4346-A707-4D089E8CC53C}">
      <dsp:nvSpPr>
        <dsp:cNvPr id="0" name=""/>
        <dsp:cNvSpPr/>
      </dsp:nvSpPr>
      <dsp:spPr>
        <a:xfrm>
          <a:off x="0" y="297572"/>
          <a:ext cx="11454369" cy="453600"/>
        </a:xfrm>
        <a:prstGeom prst="rect">
          <a:avLst/>
        </a:prstGeom>
        <a:solidFill>
          <a:schemeClr val="dk1">
            <a:alpha val="90000"/>
            <a:tint val="40000"/>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27E039-C013-472A-8B18-B98A6647C346}">
      <dsp:nvSpPr>
        <dsp:cNvPr id="0" name=""/>
        <dsp:cNvSpPr/>
      </dsp:nvSpPr>
      <dsp:spPr>
        <a:xfrm>
          <a:off x="572718" y="31892"/>
          <a:ext cx="8018058" cy="53136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064" tIns="0" rIns="303064" bIns="0" numCol="1" spcCol="1270" anchor="ctr" anchorCtr="0">
          <a:noAutofit/>
        </a:bodyPr>
        <a:lstStyle/>
        <a:p>
          <a:pPr marL="0" lvl="0" indent="0" algn="l" defTabSz="711200">
            <a:lnSpc>
              <a:spcPct val="90000"/>
            </a:lnSpc>
            <a:spcBef>
              <a:spcPct val="0"/>
            </a:spcBef>
            <a:spcAft>
              <a:spcPct val="35000"/>
            </a:spcAft>
            <a:buNone/>
          </a:pPr>
          <a:r>
            <a:rPr lang="zh-TW" altLang="en-US" sz="1600" kern="1200" dirty="0">
              <a:solidFill>
                <a:schemeClr val="bg1"/>
              </a:solidFill>
            </a:rPr>
            <a:t>依據不同年齡的健康教育標準</a:t>
          </a:r>
          <a:r>
            <a:rPr lang="en-US" altLang="zh-TW" sz="1600" kern="1200" dirty="0">
              <a:solidFill>
                <a:schemeClr val="bg1"/>
              </a:solidFill>
            </a:rPr>
            <a:t>/</a:t>
          </a:r>
          <a:r>
            <a:rPr lang="zh-TW" altLang="en-US" sz="1600" kern="1200" dirty="0">
              <a:solidFill>
                <a:schemeClr val="bg1"/>
              </a:solidFill>
            </a:rPr>
            <a:t>健康素養教學標準也可參考並應用在未來</a:t>
          </a:r>
          <a:r>
            <a:rPr lang="en-US" altLang="zh-TW" sz="1600" kern="1200" dirty="0">
              <a:solidFill>
                <a:schemeClr val="bg1"/>
              </a:solidFill>
            </a:rPr>
            <a:t>HPS 3.0</a:t>
          </a:r>
          <a:endParaRPr lang="zh-TW" altLang="en-US" sz="1600" kern="1200" dirty="0"/>
        </a:p>
      </dsp:txBody>
      <dsp:txXfrm>
        <a:off x="598657" y="57831"/>
        <a:ext cx="7966180" cy="479482"/>
      </dsp:txXfrm>
    </dsp:sp>
    <dsp:sp modelId="{FADC89C7-C5CB-4988-875A-13FEF3D09D87}">
      <dsp:nvSpPr>
        <dsp:cNvPr id="0" name=""/>
        <dsp:cNvSpPr/>
      </dsp:nvSpPr>
      <dsp:spPr>
        <a:xfrm>
          <a:off x="0" y="1114052"/>
          <a:ext cx="11454369" cy="453600"/>
        </a:xfrm>
        <a:prstGeom prst="rect">
          <a:avLst/>
        </a:prstGeom>
        <a:solidFill>
          <a:schemeClr val="dk1">
            <a:alpha val="90000"/>
            <a:tint val="40000"/>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B3A44D-B451-479F-B4E6-32F2B6A07E6A}">
      <dsp:nvSpPr>
        <dsp:cNvPr id="0" name=""/>
        <dsp:cNvSpPr/>
      </dsp:nvSpPr>
      <dsp:spPr>
        <a:xfrm>
          <a:off x="572718" y="848372"/>
          <a:ext cx="8018058" cy="53136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064" tIns="0" rIns="303064" bIns="0" numCol="1" spcCol="1270" anchor="ctr" anchorCtr="0">
          <a:noAutofit/>
        </a:bodyPr>
        <a:lstStyle/>
        <a:p>
          <a:pPr marL="0" lvl="0" indent="0" algn="l" defTabSz="800100">
            <a:lnSpc>
              <a:spcPct val="90000"/>
            </a:lnSpc>
            <a:spcBef>
              <a:spcPct val="0"/>
            </a:spcBef>
            <a:spcAft>
              <a:spcPct val="35000"/>
            </a:spcAft>
            <a:buNone/>
          </a:pPr>
          <a:r>
            <a:rPr lang="zh-TW" altLang="en-US" sz="1800" kern="1200" dirty="0">
              <a:solidFill>
                <a:schemeClr val="bg1"/>
              </a:solidFill>
            </a:rPr>
            <a:t>對照美國</a:t>
          </a:r>
          <a:r>
            <a:rPr lang="en-US" altLang="zh-TW" sz="1800" kern="1200" dirty="0">
              <a:solidFill>
                <a:schemeClr val="bg1"/>
              </a:solidFill>
            </a:rPr>
            <a:t>WSCC</a:t>
          </a:r>
          <a:r>
            <a:rPr lang="zh-TW" altLang="en-US" sz="1800" kern="1200" dirty="0">
              <a:solidFill>
                <a:schemeClr val="bg1"/>
              </a:solidFill>
            </a:rPr>
            <a:t>和歐洲</a:t>
          </a:r>
          <a:r>
            <a:rPr lang="en-US" altLang="zh-TW" sz="1800" kern="1200" dirty="0">
              <a:solidFill>
                <a:schemeClr val="bg1"/>
              </a:solidFill>
            </a:rPr>
            <a:t>SHE</a:t>
          </a:r>
          <a:r>
            <a:rPr lang="zh-TW" altLang="en-US" sz="1800" kern="1200" dirty="0">
              <a:solidFill>
                <a:schemeClr val="bg1"/>
              </a:solidFill>
            </a:rPr>
            <a:t>架構，台灣</a:t>
          </a:r>
          <a:r>
            <a:rPr lang="en-US" altLang="zh-TW" sz="1800" kern="1200" dirty="0">
              <a:solidFill>
                <a:schemeClr val="bg1"/>
              </a:solidFill>
            </a:rPr>
            <a:t>HPS 3.0</a:t>
          </a:r>
          <a:r>
            <a:rPr lang="zh-TW" altLang="en-US" sz="1800" kern="1200" dirty="0">
              <a:solidFill>
                <a:schemeClr val="bg1"/>
              </a:solidFill>
            </a:rPr>
            <a:t>有何異同或特色？</a:t>
          </a:r>
          <a:endParaRPr lang="zh-TW" altLang="en-US" sz="1800" kern="1200" dirty="0"/>
        </a:p>
      </dsp:txBody>
      <dsp:txXfrm>
        <a:off x="598657" y="874311"/>
        <a:ext cx="7966180" cy="479482"/>
      </dsp:txXfrm>
    </dsp:sp>
    <dsp:sp modelId="{803509E5-1E04-4540-8246-92A7DA28D09C}">
      <dsp:nvSpPr>
        <dsp:cNvPr id="0" name=""/>
        <dsp:cNvSpPr/>
      </dsp:nvSpPr>
      <dsp:spPr>
        <a:xfrm>
          <a:off x="0" y="1930532"/>
          <a:ext cx="11454369" cy="453600"/>
        </a:xfrm>
        <a:prstGeom prst="rect">
          <a:avLst/>
        </a:prstGeom>
        <a:solidFill>
          <a:schemeClr val="dk1">
            <a:alpha val="90000"/>
            <a:tint val="40000"/>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64F51-B75C-4903-B939-E758A2A2E6C9}">
      <dsp:nvSpPr>
        <dsp:cNvPr id="0" name=""/>
        <dsp:cNvSpPr/>
      </dsp:nvSpPr>
      <dsp:spPr>
        <a:xfrm>
          <a:off x="572718" y="1664852"/>
          <a:ext cx="8018058" cy="53136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064" tIns="0" rIns="303064" bIns="0" numCol="1" spcCol="1270" anchor="ctr" anchorCtr="0">
          <a:noAutofit/>
        </a:bodyPr>
        <a:lstStyle/>
        <a:p>
          <a:pPr marL="0" lvl="0" indent="0" algn="l" defTabSz="711200">
            <a:lnSpc>
              <a:spcPct val="90000"/>
            </a:lnSpc>
            <a:spcBef>
              <a:spcPct val="0"/>
            </a:spcBef>
            <a:spcAft>
              <a:spcPct val="35000"/>
            </a:spcAft>
            <a:buNone/>
          </a:pPr>
          <a:r>
            <a:rPr lang="zh-TW" altLang="en-US" sz="1600" kern="1200" dirty="0">
              <a:solidFill>
                <a:schemeClr val="bg1"/>
              </a:solidFill>
            </a:rPr>
            <a:t>藉由國際提出的新健康教育主題趨勢，反思台灣是否也有更新主題？</a:t>
          </a:r>
          <a:endParaRPr lang="zh-TW" altLang="en-US" sz="1600" kern="1200" dirty="0"/>
        </a:p>
      </dsp:txBody>
      <dsp:txXfrm>
        <a:off x="598657" y="1690791"/>
        <a:ext cx="7966180" cy="479482"/>
      </dsp:txXfrm>
    </dsp:sp>
    <dsp:sp modelId="{03704F6C-6057-41F4-A038-F3BCBF660C4A}">
      <dsp:nvSpPr>
        <dsp:cNvPr id="0" name=""/>
        <dsp:cNvSpPr/>
      </dsp:nvSpPr>
      <dsp:spPr>
        <a:xfrm>
          <a:off x="0" y="2747012"/>
          <a:ext cx="11454369" cy="453600"/>
        </a:xfrm>
        <a:prstGeom prst="rect">
          <a:avLst/>
        </a:prstGeom>
        <a:solidFill>
          <a:schemeClr val="dk1">
            <a:alpha val="90000"/>
            <a:tint val="40000"/>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83C59-DCDE-44C5-BD69-B218E6AF5586}">
      <dsp:nvSpPr>
        <dsp:cNvPr id="0" name=""/>
        <dsp:cNvSpPr/>
      </dsp:nvSpPr>
      <dsp:spPr>
        <a:xfrm>
          <a:off x="572718" y="2481332"/>
          <a:ext cx="8018058" cy="53136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064" tIns="0" rIns="303064" bIns="0" numCol="1" spcCol="1270" anchor="ctr" anchorCtr="0">
          <a:noAutofit/>
        </a:bodyPr>
        <a:lstStyle/>
        <a:p>
          <a:pPr marL="0" lvl="0" indent="0" algn="l" defTabSz="711200">
            <a:lnSpc>
              <a:spcPct val="90000"/>
            </a:lnSpc>
            <a:spcBef>
              <a:spcPct val="0"/>
            </a:spcBef>
            <a:spcAft>
              <a:spcPct val="35000"/>
            </a:spcAft>
            <a:buNone/>
          </a:pPr>
          <a:r>
            <a:rPr lang="zh-TW" altLang="en-US" sz="1600" kern="1200" dirty="0"/>
            <a:t>可參考青年參與原則，未來可推動健康大學之學生參與</a:t>
          </a:r>
        </a:p>
      </dsp:txBody>
      <dsp:txXfrm>
        <a:off x="598657" y="2507271"/>
        <a:ext cx="7966180" cy="479482"/>
      </dsp:txXfrm>
    </dsp:sp>
    <dsp:sp modelId="{2E4B14F1-5C7E-46D3-BB35-C35F1112DBC0}">
      <dsp:nvSpPr>
        <dsp:cNvPr id="0" name=""/>
        <dsp:cNvSpPr/>
      </dsp:nvSpPr>
      <dsp:spPr>
        <a:xfrm>
          <a:off x="0" y="3563492"/>
          <a:ext cx="11454369" cy="453600"/>
        </a:xfrm>
        <a:prstGeom prst="rect">
          <a:avLst/>
        </a:prstGeom>
        <a:solidFill>
          <a:schemeClr val="dk1">
            <a:alpha val="90000"/>
            <a:tint val="40000"/>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2BC84-3AD7-4406-939B-B4EFFCDDAA42}">
      <dsp:nvSpPr>
        <dsp:cNvPr id="0" name=""/>
        <dsp:cNvSpPr/>
      </dsp:nvSpPr>
      <dsp:spPr>
        <a:xfrm>
          <a:off x="572718" y="3297812"/>
          <a:ext cx="8018058" cy="53136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064" tIns="0" rIns="303064" bIns="0" numCol="1" spcCol="1270" anchor="ctr" anchorCtr="0">
          <a:noAutofit/>
        </a:bodyPr>
        <a:lstStyle/>
        <a:p>
          <a:pPr marL="0" lvl="0" indent="0" algn="l" defTabSz="711200">
            <a:lnSpc>
              <a:spcPct val="90000"/>
            </a:lnSpc>
            <a:spcBef>
              <a:spcPct val="0"/>
            </a:spcBef>
            <a:spcAft>
              <a:spcPct val="35000"/>
            </a:spcAft>
            <a:buNone/>
          </a:pPr>
          <a:r>
            <a:rPr lang="zh-TW" altLang="en-US" sz="1600" kern="1200" dirty="0"/>
            <a:t>未來網路</a:t>
          </a:r>
          <a:r>
            <a:rPr lang="en-US" altLang="zh-TW" sz="1600" kern="1200" dirty="0"/>
            <a:t>/</a:t>
          </a:r>
          <a:r>
            <a:rPr lang="zh-TW" altLang="en-US" sz="1600" kern="1200" dirty="0"/>
            <a:t>科技環境對健康素養或健康促進學校的連結值得有更多進一步的發展</a:t>
          </a:r>
        </a:p>
      </dsp:txBody>
      <dsp:txXfrm>
        <a:off x="598657" y="3323751"/>
        <a:ext cx="7966180"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C9EDB39B-CD31-4D94-BCEF-1D949F4C2D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dirty="0">
              <a:latin typeface="Microsoft JhengHei UI" panose="020B0604030504040204" pitchFamily="34" charset="-120"/>
              <a:ea typeface="Microsoft JhengHei UI" panose="020B0604030504040204" pitchFamily="34" charset="-120"/>
            </a:endParaRPr>
          </a:p>
        </p:txBody>
      </p:sp>
      <p:sp>
        <p:nvSpPr>
          <p:cNvPr id="3" name="日期版面配置區 2">
            <a:extLst>
              <a:ext uri="{FF2B5EF4-FFF2-40B4-BE49-F238E27FC236}">
                <a16:creationId xmlns:a16="http://schemas.microsoft.com/office/drawing/2014/main" id="{2E7906CE-F94C-4ACC-9310-643C32BAAE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C38D59-3D63-45D3-B212-9F69AD9B73BB}" type="datetime1">
              <a:rPr lang="zh-TW" altLang="en-US" smtClean="0">
                <a:latin typeface="Microsoft JhengHei UI" panose="020B0604030504040204" pitchFamily="34" charset="-120"/>
                <a:ea typeface="Microsoft JhengHei UI" panose="020B0604030504040204" pitchFamily="34" charset="-120"/>
              </a:rPr>
              <a:t>2020/10/22</a:t>
            </a:fld>
            <a:endParaRPr lang="zh-TW" altLang="en-US" dirty="0">
              <a:latin typeface="Microsoft JhengHei UI" panose="020B0604030504040204" pitchFamily="34" charset="-120"/>
              <a:ea typeface="Microsoft JhengHei UI" panose="020B0604030504040204" pitchFamily="34" charset="-120"/>
            </a:endParaRPr>
          </a:p>
        </p:txBody>
      </p:sp>
      <p:sp>
        <p:nvSpPr>
          <p:cNvPr id="4" name="頁尾版面配置區 3">
            <a:extLst>
              <a:ext uri="{FF2B5EF4-FFF2-40B4-BE49-F238E27FC236}">
                <a16:creationId xmlns:a16="http://schemas.microsoft.com/office/drawing/2014/main" id="{F0D6B72A-2A3A-4C08-82E4-6A9ED2A785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dirty="0">
              <a:latin typeface="Microsoft JhengHei UI" panose="020B0604030504040204" pitchFamily="34" charset="-120"/>
              <a:ea typeface="Microsoft JhengHei UI" panose="020B0604030504040204" pitchFamily="34" charset="-120"/>
            </a:endParaRPr>
          </a:p>
        </p:txBody>
      </p:sp>
      <p:sp>
        <p:nvSpPr>
          <p:cNvPr id="5" name="投影片編號版面配置區 4">
            <a:extLst>
              <a:ext uri="{FF2B5EF4-FFF2-40B4-BE49-F238E27FC236}">
                <a16:creationId xmlns:a16="http://schemas.microsoft.com/office/drawing/2014/main" id="{1B27978C-70E4-4272-9415-2535ADA94B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A213CD-4AB6-4BA8-99C3-D9419FCA3C03}" type="slidenum">
              <a:rPr lang="en-US" altLang="zh-TW" smtClean="0">
                <a:latin typeface="Microsoft JhengHei UI" panose="020B0604030504040204" pitchFamily="34" charset="-120"/>
                <a:ea typeface="Microsoft JhengHei UI" panose="020B0604030504040204" pitchFamily="34" charset="-120"/>
              </a:rPr>
              <a:t>‹#›</a:t>
            </a:fld>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736653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JhengHei UI" panose="020B0604030504040204" pitchFamily="34" charset="-120"/>
                <a:ea typeface="Microsoft JhengHei UI" panose="020B0604030504040204" pitchFamily="34" charset="-120"/>
              </a:defRPr>
            </a:lvl1pPr>
          </a:lstStyle>
          <a:p>
            <a:fld id="{E842E208-A4F0-4761-AF53-C6A075B4CE65}" type="datetime1">
              <a:rPr lang="zh-TW" altLang="en-US" smtClean="0"/>
              <a:pPr/>
              <a:t>2020/10/22</a:t>
            </a:fld>
            <a:endParaRPr lang="zh-TW" altLang="en-US" dirty="0"/>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noProof="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dirty="0"/>
              <a:t>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JhengHei UI" panose="020B0604030504040204" pitchFamily="34" charset="-120"/>
                <a:ea typeface="Microsoft JhengHei UI" panose="020B0604030504040204" pitchFamily="34" charset="-120"/>
              </a:defRPr>
            </a:lvl1pPr>
          </a:lstStyle>
          <a:p>
            <a:fld id="{77E212AA-416F-4F85-84E4-70553CBAF1E5}" type="slidenum">
              <a:rPr lang="en-US" altLang="zh-TW" smtClean="0"/>
              <a:pPr/>
              <a:t>‹#›</a:t>
            </a:fld>
            <a:endParaRPr lang="zh-TW" altLang="en-US" dirty="0"/>
          </a:p>
        </p:txBody>
      </p:sp>
    </p:spTree>
    <p:extLst>
      <p:ext uri="{BB962C8B-B14F-4D97-AF65-F5344CB8AC3E}">
        <p14:creationId xmlns:p14="http://schemas.microsoft.com/office/powerpoint/2010/main" val="34016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1</a:t>
            </a:fld>
            <a:endParaRPr lang="zh-TW" altLang="en-US" dirty="0"/>
          </a:p>
        </p:txBody>
      </p:sp>
    </p:spTree>
    <p:extLst>
      <p:ext uri="{BB962C8B-B14F-4D97-AF65-F5344CB8AC3E}">
        <p14:creationId xmlns:p14="http://schemas.microsoft.com/office/powerpoint/2010/main" val="2952728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10</a:t>
            </a:fld>
            <a:endParaRPr lang="zh-TW" altLang="en-US" dirty="0"/>
          </a:p>
        </p:txBody>
      </p:sp>
    </p:spTree>
    <p:extLst>
      <p:ext uri="{BB962C8B-B14F-4D97-AF65-F5344CB8AC3E}">
        <p14:creationId xmlns:p14="http://schemas.microsoft.com/office/powerpoint/2010/main" val="2981033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11</a:t>
            </a:fld>
            <a:endParaRPr lang="zh-TW" altLang="en-US" dirty="0"/>
          </a:p>
        </p:txBody>
      </p:sp>
    </p:spTree>
    <p:extLst>
      <p:ext uri="{BB962C8B-B14F-4D97-AF65-F5344CB8AC3E}">
        <p14:creationId xmlns:p14="http://schemas.microsoft.com/office/powerpoint/2010/main" val="175579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12</a:t>
            </a:fld>
            <a:endParaRPr lang="zh-TW" altLang="en-US" dirty="0"/>
          </a:p>
        </p:txBody>
      </p:sp>
    </p:spTree>
    <p:extLst>
      <p:ext uri="{BB962C8B-B14F-4D97-AF65-F5344CB8AC3E}">
        <p14:creationId xmlns:p14="http://schemas.microsoft.com/office/powerpoint/2010/main" val="4089174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13</a:t>
            </a:fld>
            <a:endParaRPr lang="zh-TW" altLang="en-US" dirty="0"/>
          </a:p>
        </p:txBody>
      </p:sp>
    </p:spTree>
    <p:extLst>
      <p:ext uri="{BB962C8B-B14F-4D97-AF65-F5344CB8AC3E}">
        <p14:creationId xmlns:p14="http://schemas.microsoft.com/office/powerpoint/2010/main" val="1343884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14</a:t>
            </a:fld>
            <a:endParaRPr lang="zh-TW" altLang="en-US" dirty="0"/>
          </a:p>
        </p:txBody>
      </p:sp>
    </p:spTree>
    <p:extLst>
      <p:ext uri="{BB962C8B-B14F-4D97-AF65-F5344CB8AC3E}">
        <p14:creationId xmlns:p14="http://schemas.microsoft.com/office/powerpoint/2010/main" val="2573500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15</a:t>
            </a:fld>
            <a:endParaRPr lang="zh-TW" altLang="en-US" dirty="0"/>
          </a:p>
        </p:txBody>
      </p:sp>
    </p:spTree>
    <p:extLst>
      <p:ext uri="{BB962C8B-B14F-4D97-AF65-F5344CB8AC3E}">
        <p14:creationId xmlns:p14="http://schemas.microsoft.com/office/powerpoint/2010/main" val="1935384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16</a:t>
            </a:fld>
            <a:endParaRPr lang="zh-TW" altLang="en-US" dirty="0"/>
          </a:p>
        </p:txBody>
      </p:sp>
    </p:spTree>
    <p:extLst>
      <p:ext uri="{BB962C8B-B14F-4D97-AF65-F5344CB8AC3E}">
        <p14:creationId xmlns:p14="http://schemas.microsoft.com/office/powerpoint/2010/main" val="2501078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17</a:t>
            </a:fld>
            <a:endParaRPr lang="zh-TW" altLang="en-US" dirty="0"/>
          </a:p>
        </p:txBody>
      </p:sp>
    </p:spTree>
    <p:extLst>
      <p:ext uri="{BB962C8B-B14F-4D97-AF65-F5344CB8AC3E}">
        <p14:creationId xmlns:p14="http://schemas.microsoft.com/office/powerpoint/2010/main" val="3019739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18</a:t>
            </a:fld>
            <a:endParaRPr lang="zh-TW" altLang="en-US" dirty="0"/>
          </a:p>
        </p:txBody>
      </p:sp>
    </p:spTree>
    <p:extLst>
      <p:ext uri="{BB962C8B-B14F-4D97-AF65-F5344CB8AC3E}">
        <p14:creationId xmlns:p14="http://schemas.microsoft.com/office/powerpoint/2010/main" val="2595282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19</a:t>
            </a:fld>
            <a:endParaRPr lang="zh-TW" altLang="en-US" dirty="0"/>
          </a:p>
        </p:txBody>
      </p:sp>
    </p:spTree>
    <p:extLst>
      <p:ext uri="{BB962C8B-B14F-4D97-AF65-F5344CB8AC3E}">
        <p14:creationId xmlns:p14="http://schemas.microsoft.com/office/powerpoint/2010/main" val="352277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2</a:t>
            </a:fld>
            <a:endParaRPr lang="zh-TW" altLang="en-US" dirty="0"/>
          </a:p>
        </p:txBody>
      </p:sp>
    </p:spTree>
    <p:extLst>
      <p:ext uri="{BB962C8B-B14F-4D97-AF65-F5344CB8AC3E}">
        <p14:creationId xmlns:p14="http://schemas.microsoft.com/office/powerpoint/2010/main" val="3256430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20</a:t>
            </a:fld>
            <a:endParaRPr lang="zh-TW" altLang="en-US"/>
          </a:p>
        </p:txBody>
      </p:sp>
    </p:spTree>
    <p:extLst>
      <p:ext uri="{BB962C8B-B14F-4D97-AF65-F5344CB8AC3E}">
        <p14:creationId xmlns:p14="http://schemas.microsoft.com/office/powerpoint/2010/main" val="291070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3</a:t>
            </a:fld>
            <a:endParaRPr lang="zh-TW" altLang="en-US" dirty="0"/>
          </a:p>
        </p:txBody>
      </p:sp>
    </p:spTree>
    <p:extLst>
      <p:ext uri="{BB962C8B-B14F-4D97-AF65-F5344CB8AC3E}">
        <p14:creationId xmlns:p14="http://schemas.microsoft.com/office/powerpoint/2010/main" val="160471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4</a:t>
            </a:fld>
            <a:endParaRPr lang="zh-TW" altLang="en-US" dirty="0"/>
          </a:p>
        </p:txBody>
      </p:sp>
    </p:spTree>
    <p:extLst>
      <p:ext uri="{BB962C8B-B14F-4D97-AF65-F5344CB8AC3E}">
        <p14:creationId xmlns:p14="http://schemas.microsoft.com/office/powerpoint/2010/main" val="47163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5</a:t>
            </a:fld>
            <a:endParaRPr lang="zh-TW" altLang="en-US" dirty="0"/>
          </a:p>
        </p:txBody>
      </p:sp>
    </p:spTree>
    <p:extLst>
      <p:ext uri="{BB962C8B-B14F-4D97-AF65-F5344CB8AC3E}">
        <p14:creationId xmlns:p14="http://schemas.microsoft.com/office/powerpoint/2010/main" val="152934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6</a:t>
            </a:fld>
            <a:endParaRPr lang="zh-TW" altLang="en-US" dirty="0"/>
          </a:p>
        </p:txBody>
      </p:sp>
    </p:spTree>
    <p:extLst>
      <p:ext uri="{BB962C8B-B14F-4D97-AF65-F5344CB8AC3E}">
        <p14:creationId xmlns:p14="http://schemas.microsoft.com/office/powerpoint/2010/main" val="937109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7</a:t>
            </a:fld>
            <a:endParaRPr lang="zh-TW" altLang="en-US" dirty="0"/>
          </a:p>
        </p:txBody>
      </p:sp>
    </p:spTree>
    <p:extLst>
      <p:ext uri="{BB962C8B-B14F-4D97-AF65-F5344CB8AC3E}">
        <p14:creationId xmlns:p14="http://schemas.microsoft.com/office/powerpoint/2010/main" val="305491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8</a:t>
            </a:fld>
            <a:endParaRPr lang="zh-TW" altLang="en-US" dirty="0"/>
          </a:p>
        </p:txBody>
      </p:sp>
    </p:spTree>
    <p:extLst>
      <p:ext uri="{BB962C8B-B14F-4D97-AF65-F5344CB8AC3E}">
        <p14:creationId xmlns:p14="http://schemas.microsoft.com/office/powerpoint/2010/main" val="1250444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7E212AA-416F-4F85-84E4-70553CBAF1E5}" type="slidenum">
              <a:rPr lang="en-US" altLang="zh-TW" smtClean="0"/>
              <a:pPr/>
              <a:t>9</a:t>
            </a:fld>
            <a:endParaRPr lang="zh-TW" altLang="en-US" dirty="0"/>
          </a:p>
        </p:txBody>
      </p:sp>
    </p:spTree>
    <p:extLst>
      <p:ext uri="{BB962C8B-B14F-4D97-AF65-F5344CB8AC3E}">
        <p14:creationId xmlns:p14="http://schemas.microsoft.com/office/powerpoint/2010/main" val="221196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ltLang="zh-TW"/>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a:t>Click to edit Master subtitle style</a:t>
            </a:r>
            <a:endParaRPr lang="en-US" dirty="0"/>
          </a:p>
        </p:txBody>
      </p:sp>
      <p:sp>
        <p:nvSpPr>
          <p:cNvPr id="4" name="Date Placeholder 3"/>
          <p:cNvSpPr>
            <a:spLocks noGrp="1"/>
          </p:cNvSpPr>
          <p:nvPr>
            <p:ph type="dt" sz="half" idx="10"/>
          </p:nvPr>
        </p:nvSpPr>
        <p:spPr/>
        <p:txBody>
          <a:bodyPr/>
          <a:lstStyle/>
          <a:p>
            <a:fld id="{0317CD0C-3B70-4C0A-935C-2A56C43C1167}" type="datetime1">
              <a:rPr lang="zh-TW" altLang="en-US" smtClean="0"/>
              <a:t>2020/10/22</a:t>
            </a:fld>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TW"/>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TW"/>
              <a:t>Edit Master text styles</a:t>
            </a:r>
          </a:p>
        </p:txBody>
      </p:sp>
      <p:sp>
        <p:nvSpPr>
          <p:cNvPr id="3" name="Date Placeholder 2"/>
          <p:cNvSpPr>
            <a:spLocks noGrp="1"/>
          </p:cNvSpPr>
          <p:nvPr>
            <p:ph type="dt" sz="half" idx="10"/>
          </p:nvPr>
        </p:nvSpPr>
        <p:spPr/>
        <p:txBody>
          <a:bodyPr/>
          <a:lstStyle/>
          <a:p>
            <a:fld id="{AED6BA9F-79D5-4A63-B57B-35CDE5A0D542}" type="datetime1">
              <a:rPr lang="zh-TW" altLang="en-US" smtClean="0"/>
              <a:t>2020/10/22</a:t>
            </a:fld>
            <a:endParaRPr lang="zh-TW" altLang="en-US" dirty="0"/>
          </a:p>
        </p:txBody>
      </p:sp>
      <p:sp>
        <p:nvSpPr>
          <p:cNvPr id="4" name="Footer Placeholder 3"/>
          <p:cNvSpPr>
            <a:spLocks noGrp="1"/>
          </p:cNvSpPr>
          <p:nvPr>
            <p:ph type="ftr" sz="quarter" idx="11"/>
          </p:nvPr>
        </p:nvSpPr>
        <p:spPr/>
        <p:txBody>
          <a:bodyPr/>
          <a:lstStyle/>
          <a:p>
            <a:endParaRPr lang="zh-TW" altLang="en-US" dirty="0"/>
          </a:p>
        </p:txBody>
      </p:sp>
      <p:sp>
        <p:nvSpPr>
          <p:cNvPr id="5" name="Slide Number Placeholder 4"/>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Tree>
    <p:extLst>
      <p:ext uri="{BB962C8B-B14F-4D97-AF65-F5344CB8AC3E}">
        <p14:creationId xmlns:p14="http://schemas.microsoft.com/office/powerpoint/2010/main" val="200673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ltLang="zh-TW"/>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Edit Master text styles</a:t>
            </a:r>
          </a:p>
        </p:txBody>
      </p:sp>
      <p:sp>
        <p:nvSpPr>
          <p:cNvPr id="4" name="Date Placeholder 3"/>
          <p:cNvSpPr>
            <a:spLocks noGrp="1"/>
          </p:cNvSpPr>
          <p:nvPr>
            <p:ph type="dt" sz="half" idx="10"/>
          </p:nvPr>
        </p:nvSpPr>
        <p:spPr/>
        <p:txBody>
          <a:bodyPr/>
          <a:lstStyle/>
          <a:p>
            <a:fld id="{8945E31C-76D7-41CC-835B-5496C42F2A90}" type="datetime1">
              <a:rPr lang="zh-TW" altLang="en-US" smtClean="0"/>
              <a:t>2020/10/22</a:t>
            </a:fld>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Tree>
    <p:extLst>
      <p:ext uri="{BB962C8B-B14F-4D97-AF65-F5344CB8AC3E}">
        <p14:creationId xmlns:p14="http://schemas.microsoft.com/office/powerpoint/2010/main" val="4203280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ltLang="zh-TW"/>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TW"/>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Edit Master text styles</a:t>
            </a:r>
          </a:p>
        </p:txBody>
      </p:sp>
      <p:sp>
        <p:nvSpPr>
          <p:cNvPr id="4" name="Date Placeholder 3"/>
          <p:cNvSpPr>
            <a:spLocks noGrp="1"/>
          </p:cNvSpPr>
          <p:nvPr>
            <p:ph type="dt" sz="half" idx="10"/>
          </p:nvPr>
        </p:nvSpPr>
        <p:spPr/>
        <p:txBody>
          <a:bodyPr/>
          <a:lstStyle/>
          <a:p>
            <a:fld id="{22BEC70F-1B96-470B-88DE-83879F736D19}" type="datetime1">
              <a:rPr lang="zh-TW" altLang="en-US" smtClean="0"/>
              <a:t>2020/10/22</a:t>
            </a:fld>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04034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ltLang="zh-TW"/>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Edit Master text styles</a:t>
            </a:r>
          </a:p>
        </p:txBody>
      </p:sp>
      <p:sp>
        <p:nvSpPr>
          <p:cNvPr id="4" name="Date Placeholder 3"/>
          <p:cNvSpPr>
            <a:spLocks noGrp="1"/>
          </p:cNvSpPr>
          <p:nvPr>
            <p:ph type="dt" sz="half" idx="10"/>
          </p:nvPr>
        </p:nvSpPr>
        <p:spPr/>
        <p:txBody>
          <a:bodyPr/>
          <a:lstStyle/>
          <a:p>
            <a:fld id="{B1972259-3482-4DB6-984D-383965904565}" type="datetime1">
              <a:rPr lang="zh-TW" altLang="en-US" smtClean="0"/>
              <a:t>2020/10/22</a:t>
            </a:fld>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Tree>
    <p:extLst>
      <p:ext uri="{BB962C8B-B14F-4D97-AF65-F5344CB8AC3E}">
        <p14:creationId xmlns:p14="http://schemas.microsoft.com/office/powerpoint/2010/main" val="3933076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ltLang="zh-TW"/>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ltLang="zh-TW"/>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Edit Master text styles</a:t>
            </a:r>
          </a:p>
        </p:txBody>
      </p:sp>
      <p:sp>
        <p:nvSpPr>
          <p:cNvPr id="4" name="Date Placeholder 3"/>
          <p:cNvSpPr>
            <a:spLocks noGrp="1"/>
          </p:cNvSpPr>
          <p:nvPr>
            <p:ph type="dt" sz="half" idx="10"/>
          </p:nvPr>
        </p:nvSpPr>
        <p:spPr/>
        <p:txBody>
          <a:bodyPr/>
          <a:lstStyle/>
          <a:p>
            <a:fld id="{CD2950D8-15DE-408E-B0E3-A4641F63B5EC}" type="datetime1">
              <a:rPr lang="zh-TW" altLang="en-US" smtClean="0"/>
              <a:t>2020/10/22</a:t>
            </a:fld>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95635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ltLang="zh-TW"/>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ltLang="zh-TW"/>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Edit Master text styles</a:t>
            </a:r>
          </a:p>
        </p:txBody>
      </p:sp>
      <p:sp>
        <p:nvSpPr>
          <p:cNvPr id="4" name="Date Placeholder 3"/>
          <p:cNvSpPr>
            <a:spLocks noGrp="1"/>
          </p:cNvSpPr>
          <p:nvPr>
            <p:ph type="dt" sz="half" idx="10"/>
          </p:nvPr>
        </p:nvSpPr>
        <p:spPr/>
        <p:txBody>
          <a:bodyPr/>
          <a:lstStyle/>
          <a:p>
            <a:fld id="{A12CCB5D-A294-4B24-8C4B-B4196B64E60F}" type="datetime1">
              <a:rPr lang="zh-TW" altLang="en-US" smtClean="0"/>
              <a:t>2020/10/22</a:t>
            </a:fld>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Tree>
    <p:extLst>
      <p:ext uri="{BB962C8B-B14F-4D97-AF65-F5344CB8AC3E}">
        <p14:creationId xmlns:p14="http://schemas.microsoft.com/office/powerpoint/2010/main" val="939440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ltLang="zh-TW"/>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E01CA1EA-4B0F-41C9-88E4-9DF80279F55A}" type="datetime1">
              <a:rPr lang="zh-TW" altLang="en-US" smtClean="0"/>
              <a:t>2020/10/22</a:t>
            </a:fld>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Tree>
    <p:extLst>
      <p:ext uri="{BB962C8B-B14F-4D97-AF65-F5344CB8AC3E}">
        <p14:creationId xmlns:p14="http://schemas.microsoft.com/office/powerpoint/2010/main" val="1972361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ltLang="zh-TW"/>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F7575155-FB6C-45F8-9EFE-F13F2145E043}" type="datetime1">
              <a:rPr lang="zh-TW" altLang="en-US" smtClean="0"/>
              <a:t>2020/10/22</a:t>
            </a:fld>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Tree>
    <p:extLst>
      <p:ext uri="{BB962C8B-B14F-4D97-AF65-F5344CB8AC3E}">
        <p14:creationId xmlns:p14="http://schemas.microsoft.com/office/powerpoint/2010/main" val="164616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Content Placeholder 2"/>
          <p:cNvSpPr>
            <a:spLocks noGrp="1"/>
          </p:cNvSpPr>
          <p:nvPr>
            <p:ph idx="1"/>
          </p:nvPr>
        </p:nvSpPr>
        <p:spPr/>
        <p:txBody>
          <a:bodyPr anchor="ct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3CB36C8C-27CE-42D6-A90F-D98A23B311C3}" type="datetime1">
              <a:rPr lang="zh-TW" altLang="en-US" smtClean="0"/>
              <a:t>2020/10/22</a:t>
            </a:fld>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Tree>
    <p:extLst>
      <p:ext uri="{BB962C8B-B14F-4D97-AF65-F5344CB8AC3E}">
        <p14:creationId xmlns:p14="http://schemas.microsoft.com/office/powerpoint/2010/main" val="253352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ltLang="zh-TW"/>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Edit Master text styles</a:t>
            </a:r>
          </a:p>
        </p:txBody>
      </p:sp>
      <p:sp>
        <p:nvSpPr>
          <p:cNvPr id="4" name="Date Placeholder 3"/>
          <p:cNvSpPr>
            <a:spLocks noGrp="1"/>
          </p:cNvSpPr>
          <p:nvPr>
            <p:ph type="dt" sz="half" idx="10"/>
          </p:nvPr>
        </p:nvSpPr>
        <p:spPr/>
        <p:txBody>
          <a:bodyPr/>
          <a:lstStyle/>
          <a:p>
            <a:fld id="{36B97029-00A1-445E-A551-14269F5F43F3}" type="datetime1">
              <a:rPr lang="zh-TW" altLang="en-US" smtClean="0"/>
              <a:t>2020/10/22</a:t>
            </a:fld>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Tree>
    <p:extLst>
      <p:ext uri="{BB962C8B-B14F-4D97-AF65-F5344CB8AC3E}">
        <p14:creationId xmlns:p14="http://schemas.microsoft.com/office/powerpoint/2010/main" val="250672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5" name="Date Placeholder 4"/>
          <p:cNvSpPr>
            <a:spLocks noGrp="1"/>
          </p:cNvSpPr>
          <p:nvPr>
            <p:ph type="dt" sz="half" idx="10"/>
          </p:nvPr>
        </p:nvSpPr>
        <p:spPr/>
        <p:txBody>
          <a:bodyPr/>
          <a:lstStyle/>
          <a:p>
            <a:fld id="{4DCEE073-04DF-49DA-847B-FC227CDEBC77}" type="datetime1">
              <a:rPr lang="zh-TW" altLang="en-US" smtClean="0"/>
              <a:t>2020/10/22</a:t>
            </a:fld>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Tree>
    <p:extLst>
      <p:ext uri="{BB962C8B-B14F-4D97-AF65-F5344CB8AC3E}">
        <p14:creationId xmlns:p14="http://schemas.microsoft.com/office/powerpoint/2010/main" val="238940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7" name="Date Placeholder 6"/>
          <p:cNvSpPr>
            <a:spLocks noGrp="1"/>
          </p:cNvSpPr>
          <p:nvPr>
            <p:ph type="dt" sz="half" idx="10"/>
          </p:nvPr>
        </p:nvSpPr>
        <p:spPr/>
        <p:txBody>
          <a:bodyPr/>
          <a:lstStyle/>
          <a:p>
            <a:fld id="{ECFAD490-1C41-46FA-9F62-58E8A37C1466}" type="datetime1">
              <a:rPr lang="zh-TW" altLang="en-US" smtClean="0"/>
              <a:t>2020/10/22</a:t>
            </a:fld>
            <a:endParaRPr lang="zh-TW" altLang="en-US" dirty="0"/>
          </a:p>
        </p:txBody>
      </p:sp>
      <p:sp>
        <p:nvSpPr>
          <p:cNvPr id="8" name="Footer Placeholder 7"/>
          <p:cNvSpPr>
            <a:spLocks noGrp="1"/>
          </p:cNvSpPr>
          <p:nvPr>
            <p:ph type="ftr" sz="quarter" idx="11"/>
          </p:nvPr>
        </p:nvSpPr>
        <p:spPr/>
        <p:txBody>
          <a:bodyPr/>
          <a:lstStyle/>
          <a:p>
            <a:endParaRPr lang="zh-TW" altLang="en-US" dirty="0"/>
          </a:p>
        </p:txBody>
      </p:sp>
      <p:sp>
        <p:nvSpPr>
          <p:cNvPr id="9" name="Slide Number Placeholder 8"/>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Tree>
    <p:extLst>
      <p:ext uri="{BB962C8B-B14F-4D97-AF65-F5344CB8AC3E}">
        <p14:creationId xmlns:p14="http://schemas.microsoft.com/office/powerpoint/2010/main" val="81541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Date Placeholder 2"/>
          <p:cNvSpPr>
            <a:spLocks noGrp="1"/>
          </p:cNvSpPr>
          <p:nvPr>
            <p:ph type="dt" sz="half" idx="10"/>
          </p:nvPr>
        </p:nvSpPr>
        <p:spPr/>
        <p:txBody>
          <a:bodyPr/>
          <a:lstStyle/>
          <a:p>
            <a:fld id="{65C4B160-8501-4938-BD2B-2424B30A5E9F}" type="datetime1">
              <a:rPr lang="zh-TW" altLang="en-US" smtClean="0"/>
              <a:t>2020/10/22</a:t>
            </a:fld>
            <a:endParaRPr lang="zh-TW" altLang="en-US" dirty="0"/>
          </a:p>
        </p:txBody>
      </p:sp>
      <p:sp>
        <p:nvSpPr>
          <p:cNvPr id="4" name="Footer Placeholder 3"/>
          <p:cNvSpPr>
            <a:spLocks noGrp="1"/>
          </p:cNvSpPr>
          <p:nvPr>
            <p:ph type="ftr" sz="quarter" idx="11"/>
          </p:nvPr>
        </p:nvSpPr>
        <p:spPr/>
        <p:txBody>
          <a:bodyPr/>
          <a:lstStyle/>
          <a:p>
            <a:endParaRPr lang="zh-TW" altLang="en-US" dirty="0"/>
          </a:p>
        </p:txBody>
      </p:sp>
      <p:sp>
        <p:nvSpPr>
          <p:cNvPr id="5" name="Slide Number Placeholder 4"/>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Tree>
    <p:extLst>
      <p:ext uri="{BB962C8B-B14F-4D97-AF65-F5344CB8AC3E}">
        <p14:creationId xmlns:p14="http://schemas.microsoft.com/office/powerpoint/2010/main" val="18354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5B2A7-64C9-4203-A425-18CB8A126B53}" type="datetime1">
              <a:rPr lang="zh-TW" altLang="en-US" smtClean="0"/>
              <a:t>2020/10/22</a:t>
            </a:fld>
            <a:endParaRPr lang="zh-TW" altLang="en-US" dirty="0"/>
          </a:p>
        </p:txBody>
      </p:sp>
      <p:sp>
        <p:nvSpPr>
          <p:cNvPr id="3" name="Footer Placeholder 2"/>
          <p:cNvSpPr>
            <a:spLocks noGrp="1"/>
          </p:cNvSpPr>
          <p:nvPr>
            <p:ph type="ftr" sz="quarter" idx="11"/>
          </p:nvPr>
        </p:nvSpPr>
        <p:spPr/>
        <p:txBody>
          <a:bodyPr/>
          <a:lstStyle/>
          <a:p>
            <a:endParaRPr lang="zh-TW" altLang="en-US" dirty="0"/>
          </a:p>
        </p:txBody>
      </p:sp>
      <p:sp>
        <p:nvSpPr>
          <p:cNvPr id="4" name="Slide Number Placeholder 3"/>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Tree>
    <p:extLst>
      <p:ext uri="{BB962C8B-B14F-4D97-AF65-F5344CB8AC3E}">
        <p14:creationId xmlns:p14="http://schemas.microsoft.com/office/powerpoint/2010/main" val="199559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ltLang="zh-TW"/>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Edit Master text styles</a:t>
            </a:r>
          </a:p>
        </p:txBody>
      </p:sp>
      <p:sp>
        <p:nvSpPr>
          <p:cNvPr id="5" name="Date Placeholder 4"/>
          <p:cNvSpPr>
            <a:spLocks noGrp="1"/>
          </p:cNvSpPr>
          <p:nvPr>
            <p:ph type="dt" sz="half" idx="10"/>
          </p:nvPr>
        </p:nvSpPr>
        <p:spPr/>
        <p:txBody>
          <a:bodyPr/>
          <a:lstStyle/>
          <a:p>
            <a:fld id="{1C10C0CA-BA01-4C99-9B7C-A25BCEC9F979}" type="datetime1">
              <a:rPr lang="zh-TW" altLang="en-US" smtClean="0"/>
              <a:t>2020/10/22</a:t>
            </a:fld>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Tree>
    <p:extLst>
      <p:ext uri="{BB962C8B-B14F-4D97-AF65-F5344CB8AC3E}">
        <p14:creationId xmlns:p14="http://schemas.microsoft.com/office/powerpoint/2010/main" val="15975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ltLang="zh-TW"/>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TW"/>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Edit Master text styles</a:t>
            </a:r>
          </a:p>
        </p:txBody>
      </p:sp>
      <p:sp>
        <p:nvSpPr>
          <p:cNvPr id="5" name="Date Placeholder 4"/>
          <p:cNvSpPr>
            <a:spLocks noGrp="1"/>
          </p:cNvSpPr>
          <p:nvPr>
            <p:ph type="dt" sz="half" idx="10"/>
          </p:nvPr>
        </p:nvSpPr>
        <p:spPr/>
        <p:txBody>
          <a:bodyPr/>
          <a:lstStyle/>
          <a:p>
            <a:fld id="{21BECE23-D69E-4B20-B03A-FBE7CADACF98}" type="datetime1">
              <a:rPr lang="zh-TW" altLang="en-US" smtClean="0"/>
              <a:t>2020/10/22</a:t>
            </a:fld>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D57F1E4F-1CFF-5643-939E-217C01CDF565}" type="slidenum">
              <a:rPr lang="en-US" altLang="zh-TW" smtClean="0"/>
              <a:pPr/>
              <a:t>‹#›</a:t>
            </a:fld>
            <a:endParaRPr lang="zh-TW" altLang="en-US" dirty="0"/>
          </a:p>
        </p:txBody>
      </p:sp>
    </p:spTree>
    <p:extLst>
      <p:ext uri="{BB962C8B-B14F-4D97-AF65-F5344CB8AC3E}">
        <p14:creationId xmlns:p14="http://schemas.microsoft.com/office/powerpoint/2010/main" val="116864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ltLang="zh-TW"/>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86E2FB1-41BF-44FC-A802-EFC8212065B2}" type="datetime1">
              <a:rPr lang="zh-TW" altLang="en-US" smtClean="0"/>
              <a:t>2020/10/22</a:t>
            </a:fld>
            <a:endParaRPr lang="zh-TW" alt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TW" alt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altLang="zh-TW" smtClean="0"/>
              <a:pPr/>
              <a:t>‹#›</a:t>
            </a:fld>
            <a:endParaRPr lang="zh-TW" altLang="en-US" dirty="0"/>
          </a:p>
        </p:txBody>
      </p:sp>
    </p:spTree>
    <p:extLst>
      <p:ext uri="{BB962C8B-B14F-4D97-AF65-F5344CB8AC3E}">
        <p14:creationId xmlns:p14="http://schemas.microsoft.com/office/powerpoint/2010/main" val="2321541318"/>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health-innovations.org/2015/07/24/study-shows-that-regular-consumption-of-sugary-drinks-linked-to-type-2-diabet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s://robliano.wordpress.com/2012/02/19/ah-to-be-young-again/"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eoi.es/blogs/imsd/the-importance-of-education-in-sustainable-develop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6BA91D-915C-49E9-BA6D-FB9B677ACAA3}"/>
              </a:ext>
            </a:extLst>
          </p:cNvPr>
          <p:cNvSpPr>
            <a:spLocks noGrp="1"/>
          </p:cNvSpPr>
          <p:nvPr>
            <p:ph type="ctrTitle"/>
          </p:nvPr>
        </p:nvSpPr>
        <p:spPr/>
        <p:txBody>
          <a:bodyPr rtlCol="0">
            <a:noAutofit/>
          </a:bodyPr>
          <a:lstStyle/>
          <a:p>
            <a:r>
              <a:rPr lang="en-US" altLang="zh-TW" sz="3200" dirty="0">
                <a:solidFill>
                  <a:schemeClr val="bg1"/>
                </a:solidFill>
              </a:rPr>
              <a:t>Developing Health Literacy Skills in Children and Youth</a:t>
            </a:r>
            <a:br>
              <a:rPr lang="en-US" altLang="zh-TW" sz="3200" dirty="0">
                <a:solidFill>
                  <a:schemeClr val="bg1"/>
                </a:solidFill>
              </a:rPr>
            </a:br>
            <a:r>
              <a:rPr lang="zh-TW" altLang="en-US" sz="3200" dirty="0">
                <a:solidFill>
                  <a:schemeClr val="bg1"/>
                </a:solidFill>
              </a:rPr>
              <a:t>發展兒童與青少年的健康識能技能</a:t>
            </a:r>
            <a:endParaRPr lang="zh-TW" altLang="en-US" sz="3200" dirty="0">
              <a:solidFill>
                <a:schemeClr val="bg1"/>
              </a:solidFill>
              <a:latin typeface="Microsoft JhengHei UI" panose="020B0604030504040204" pitchFamily="34" charset="-120"/>
              <a:ea typeface="Microsoft JhengHei UI" panose="020B0604030504040204" pitchFamily="34" charset="-120"/>
            </a:endParaRPr>
          </a:p>
        </p:txBody>
      </p:sp>
      <p:sp>
        <p:nvSpPr>
          <p:cNvPr id="3" name="副標題 2">
            <a:extLst>
              <a:ext uri="{FF2B5EF4-FFF2-40B4-BE49-F238E27FC236}">
                <a16:creationId xmlns:a16="http://schemas.microsoft.com/office/drawing/2014/main" id="{B5DB1A8A-4EF6-4157-8A00-84AEDB08838C}"/>
              </a:ext>
            </a:extLst>
          </p:cNvPr>
          <p:cNvSpPr>
            <a:spLocks noGrp="1"/>
          </p:cNvSpPr>
          <p:nvPr>
            <p:ph type="subTitle" idx="1"/>
          </p:nvPr>
        </p:nvSpPr>
        <p:spPr/>
        <p:txBody>
          <a:bodyPr rtlCol="0">
            <a:normAutofit/>
          </a:bodyPr>
          <a:lstStyle/>
          <a:p>
            <a:endParaRPr lang="en-US" altLang="zh-TW" dirty="0">
              <a:solidFill>
                <a:schemeClr val="accent1">
                  <a:lumMod val="50000"/>
                </a:schemeClr>
              </a:solidFill>
              <a:latin typeface="Microsoft JhengHei UI" panose="020B0604030504040204" pitchFamily="34" charset="-120"/>
              <a:ea typeface="Microsoft JhengHei UI" panose="020B0604030504040204" pitchFamily="34" charset="-120"/>
            </a:endParaRPr>
          </a:p>
          <a:p>
            <a:endParaRPr lang="zh-TW" altLang="en-US" dirty="0">
              <a:solidFill>
                <a:schemeClr val="accent1">
                  <a:lumMod val="50000"/>
                </a:schemeClr>
              </a:solidFill>
              <a:latin typeface="Microsoft JhengHei UI" panose="020B0604030504040204" pitchFamily="34" charset="-120"/>
              <a:ea typeface="Microsoft JhengHei UI" panose="020B0604030504040204" pitchFamily="34" charset="-120"/>
            </a:endParaRPr>
          </a:p>
        </p:txBody>
      </p:sp>
      <p:pic>
        <p:nvPicPr>
          <p:cNvPr id="5" name="圖片 4">
            <a:extLst>
              <a:ext uri="{FF2B5EF4-FFF2-40B4-BE49-F238E27FC236}">
                <a16:creationId xmlns:a16="http://schemas.microsoft.com/office/drawing/2014/main" id="{F13CD4F2-75C2-4A36-B5A9-3B576E5DD2B4}"/>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Lst>
          </a:blip>
          <a:stretch>
            <a:fillRect/>
          </a:stretch>
        </p:blipFill>
        <p:spPr>
          <a:xfrm>
            <a:off x="1310379" y="3727306"/>
            <a:ext cx="4587353" cy="3061317"/>
          </a:xfrm>
          <a:prstGeom prst="ellipse">
            <a:avLst/>
          </a:prstGeom>
          <a:ln>
            <a:noFill/>
          </a:ln>
          <a:effectLst>
            <a:softEdge rad="112500"/>
          </a:effectLst>
        </p:spPr>
      </p:pic>
      <p:sp>
        <p:nvSpPr>
          <p:cNvPr id="6" name="標題 1">
            <a:extLst>
              <a:ext uri="{FF2B5EF4-FFF2-40B4-BE49-F238E27FC236}">
                <a16:creationId xmlns:a16="http://schemas.microsoft.com/office/drawing/2014/main" id="{FEDD2B98-E49D-40CB-A871-CCD5D104F1BD}"/>
              </a:ext>
            </a:extLst>
          </p:cNvPr>
          <p:cNvSpPr txBox="1">
            <a:spLocks/>
          </p:cNvSpPr>
          <p:nvPr/>
        </p:nvSpPr>
        <p:spPr>
          <a:xfrm>
            <a:off x="9999108" y="5607729"/>
            <a:ext cx="1896970" cy="677868"/>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icrosoft JhengHei UI" panose="020B0604030504040204" pitchFamily="34" charset="-120"/>
                <a:ea typeface="Microsoft JhengHei UI" panose="020B0604030504040204" pitchFamily="34" charset="-12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2000" dirty="0">
                <a:solidFill>
                  <a:schemeClr val="bg1"/>
                </a:solidFill>
              </a:rPr>
              <a:t>導讀者</a:t>
            </a:r>
            <a:r>
              <a:rPr lang="en-US" altLang="zh-TW" sz="2000" dirty="0">
                <a:solidFill>
                  <a:schemeClr val="bg1"/>
                </a:solidFill>
              </a:rPr>
              <a:t>: </a:t>
            </a:r>
            <a:r>
              <a:rPr lang="zh-TW" altLang="en-US" sz="2000" dirty="0">
                <a:solidFill>
                  <a:schemeClr val="bg1"/>
                </a:solidFill>
              </a:rPr>
              <a:t>蔡旻倩</a:t>
            </a:r>
            <a:endParaRPr lang="en-US" altLang="zh-TW" sz="2000" dirty="0">
              <a:solidFill>
                <a:schemeClr val="bg1"/>
              </a:solidFill>
            </a:endParaRPr>
          </a:p>
          <a:p>
            <a:r>
              <a:rPr lang="en-US" altLang="zh-TW" sz="2000" dirty="0">
                <a:solidFill>
                  <a:schemeClr val="bg1"/>
                </a:solidFill>
              </a:rPr>
              <a:t>10/22/2020</a:t>
            </a:r>
          </a:p>
        </p:txBody>
      </p:sp>
    </p:spTree>
    <p:extLst>
      <p:ext uri="{BB962C8B-B14F-4D97-AF65-F5344CB8AC3E}">
        <p14:creationId xmlns:p14="http://schemas.microsoft.com/office/powerpoint/2010/main" val="3780818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a:xfrm>
            <a:off x="507446" y="5411257"/>
            <a:ext cx="10208689" cy="1507067"/>
          </a:xfrm>
        </p:spPr>
        <p:txBody>
          <a:bodyPr rtlCol="0">
            <a:normAutofit/>
          </a:bodyPr>
          <a:lstStyle/>
          <a:p>
            <a:pPr lvl="0"/>
            <a:r>
              <a:rPr lang="en-US" altLang="zh-TW" dirty="0">
                <a:solidFill>
                  <a:schemeClr val="bg1"/>
                </a:solidFill>
                <a:ea typeface="Microsoft JhengHei UI" panose="020B0604030504040204" pitchFamily="34" charset="-120"/>
              </a:rPr>
              <a:t>03. Places</a:t>
            </a:r>
            <a:br>
              <a:rPr lang="en-US" altLang="zh-TW" dirty="0">
                <a:solidFill>
                  <a:schemeClr val="bg1"/>
                </a:solidFill>
                <a:ea typeface="Microsoft JhengHei UI" panose="020B0604030504040204" pitchFamily="34" charset="-120"/>
              </a:rPr>
            </a:br>
            <a:r>
              <a:rPr lang="en-US" altLang="zh-TW" sz="2400" cap="none" dirty="0">
                <a:solidFill>
                  <a:schemeClr val="bg1"/>
                </a:solidFill>
                <a:ea typeface="Microsoft JhengHei UI" panose="020B0604030504040204" pitchFamily="34" charset="-120"/>
              </a:rPr>
              <a:t>Where youth confront health literacy challenges and develop skills</a:t>
            </a:r>
            <a:endParaRPr lang="zh-TW" altLang="en-US" dirty="0">
              <a:solidFill>
                <a:schemeClr val="bg1"/>
              </a:solidFill>
              <a:ea typeface="Microsoft JhengHei UI" panose="020B0604030504040204" pitchFamily="34" charset="-120"/>
            </a:endParaRPr>
          </a:p>
        </p:txBody>
      </p:sp>
      <p:sp>
        <p:nvSpPr>
          <p:cNvPr id="3" name="Slide Number Placeholder 2">
            <a:extLst>
              <a:ext uri="{FF2B5EF4-FFF2-40B4-BE49-F238E27FC236}">
                <a16:creationId xmlns:a16="http://schemas.microsoft.com/office/drawing/2014/main" id="{94AD4A59-CCB5-43AA-A728-9CC36867AE14}"/>
              </a:ext>
            </a:extLst>
          </p:cNvPr>
          <p:cNvSpPr>
            <a:spLocks noGrp="1"/>
          </p:cNvSpPr>
          <p:nvPr>
            <p:ph type="sldNum" sz="quarter" idx="12"/>
          </p:nvPr>
        </p:nvSpPr>
        <p:spPr/>
        <p:txBody>
          <a:bodyPr/>
          <a:lstStyle/>
          <a:p>
            <a:fld id="{D57F1E4F-1CFF-5643-939E-217C01CDF565}" type="slidenum">
              <a:rPr lang="en-US" altLang="zh-TW" smtClean="0"/>
              <a:pPr/>
              <a:t>10</a:t>
            </a:fld>
            <a:endParaRPr lang="zh-TW" altLang="en-US" dirty="0"/>
          </a:p>
        </p:txBody>
      </p:sp>
      <p:graphicFrame>
        <p:nvGraphicFramePr>
          <p:cNvPr id="4" name="Diagram 3">
            <a:extLst>
              <a:ext uri="{FF2B5EF4-FFF2-40B4-BE49-F238E27FC236}">
                <a16:creationId xmlns:a16="http://schemas.microsoft.com/office/drawing/2014/main" id="{1BCF3ACF-3C44-47EE-8E7C-1DAFAC842C9F}"/>
              </a:ext>
            </a:extLst>
          </p:cNvPr>
          <p:cNvGraphicFramePr/>
          <p:nvPr>
            <p:extLst>
              <p:ext uri="{D42A27DB-BD31-4B8C-83A1-F6EECF244321}">
                <p14:modId xmlns:p14="http://schemas.microsoft.com/office/powerpoint/2010/main" val="620792676"/>
              </p:ext>
            </p:extLst>
          </p:nvPr>
        </p:nvGraphicFramePr>
        <p:xfrm>
          <a:off x="1947157" y="107631"/>
          <a:ext cx="9270740" cy="6140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136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a:xfrm>
            <a:off x="507446" y="5411257"/>
            <a:ext cx="10208689" cy="1507067"/>
          </a:xfrm>
        </p:spPr>
        <p:txBody>
          <a:bodyPr rtlCol="0">
            <a:normAutofit/>
          </a:bodyPr>
          <a:lstStyle/>
          <a:p>
            <a:pPr lvl="0"/>
            <a:r>
              <a:rPr lang="en-US" altLang="zh-TW" dirty="0">
                <a:solidFill>
                  <a:schemeClr val="bg1"/>
                </a:solidFill>
                <a:ea typeface="Microsoft JhengHei UI" panose="020B0604030504040204" pitchFamily="34" charset="-120"/>
              </a:rPr>
              <a:t>03. Places</a:t>
            </a:r>
            <a:br>
              <a:rPr lang="en-US" altLang="zh-TW" dirty="0">
                <a:solidFill>
                  <a:schemeClr val="bg1"/>
                </a:solidFill>
                <a:ea typeface="Microsoft JhengHei UI" panose="020B0604030504040204" pitchFamily="34" charset="-120"/>
              </a:rPr>
            </a:br>
            <a:r>
              <a:rPr lang="en-US" altLang="zh-TW" sz="2400" cap="none" dirty="0">
                <a:solidFill>
                  <a:schemeClr val="bg1"/>
                </a:solidFill>
                <a:ea typeface="Microsoft JhengHei UI" panose="020B0604030504040204" pitchFamily="34" charset="-120"/>
              </a:rPr>
              <a:t>Where youth confront health literacy challenges and develop skills</a:t>
            </a:r>
            <a:endParaRPr lang="zh-TW" altLang="en-US" dirty="0">
              <a:solidFill>
                <a:schemeClr val="bg1"/>
              </a:solidFill>
              <a:ea typeface="Microsoft JhengHei UI" panose="020B0604030504040204" pitchFamily="34" charset="-120"/>
            </a:endParaRPr>
          </a:p>
        </p:txBody>
      </p:sp>
      <p:sp>
        <p:nvSpPr>
          <p:cNvPr id="3" name="Slide Number Placeholder 2">
            <a:extLst>
              <a:ext uri="{FF2B5EF4-FFF2-40B4-BE49-F238E27FC236}">
                <a16:creationId xmlns:a16="http://schemas.microsoft.com/office/drawing/2014/main" id="{94AD4A59-CCB5-43AA-A728-9CC36867AE14}"/>
              </a:ext>
            </a:extLst>
          </p:cNvPr>
          <p:cNvSpPr>
            <a:spLocks noGrp="1"/>
          </p:cNvSpPr>
          <p:nvPr>
            <p:ph type="sldNum" sz="quarter" idx="12"/>
          </p:nvPr>
        </p:nvSpPr>
        <p:spPr/>
        <p:txBody>
          <a:bodyPr/>
          <a:lstStyle/>
          <a:p>
            <a:fld id="{D57F1E4F-1CFF-5643-939E-217C01CDF565}" type="slidenum">
              <a:rPr lang="en-US" altLang="zh-TW" smtClean="0"/>
              <a:pPr/>
              <a:t>11</a:t>
            </a:fld>
            <a:endParaRPr lang="zh-TW" altLang="en-US" dirty="0"/>
          </a:p>
        </p:txBody>
      </p:sp>
      <p:graphicFrame>
        <p:nvGraphicFramePr>
          <p:cNvPr id="4" name="Diagram 3">
            <a:extLst>
              <a:ext uri="{FF2B5EF4-FFF2-40B4-BE49-F238E27FC236}">
                <a16:creationId xmlns:a16="http://schemas.microsoft.com/office/drawing/2014/main" id="{1BCF3ACF-3C44-47EE-8E7C-1DAFAC842C9F}"/>
              </a:ext>
            </a:extLst>
          </p:cNvPr>
          <p:cNvGraphicFramePr/>
          <p:nvPr>
            <p:extLst>
              <p:ext uri="{D42A27DB-BD31-4B8C-83A1-F6EECF244321}">
                <p14:modId xmlns:p14="http://schemas.microsoft.com/office/powerpoint/2010/main" val="2094120401"/>
              </p:ext>
            </p:extLst>
          </p:nvPr>
        </p:nvGraphicFramePr>
        <p:xfrm>
          <a:off x="2211155" y="1153212"/>
          <a:ext cx="7121429" cy="455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標題 1">
            <a:extLst>
              <a:ext uri="{FF2B5EF4-FFF2-40B4-BE49-F238E27FC236}">
                <a16:creationId xmlns:a16="http://schemas.microsoft.com/office/drawing/2014/main" id="{90677779-B94C-4C31-9C0F-51D9AD7E3568}"/>
              </a:ext>
            </a:extLst>
          </p:cNvPr>
          <p:cNvSpPr txBox="1">
            <a:spLocks/>
          </p:cNvSpPr>
          <p:nvPr/>
        </p:nvSpPr>
        <p:spPr>
          <a:xfrm>
            <a:off x="1649676" y="252613"/>
            <a:ext cx="8892648" cy="71397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2800" dirty="0">
                <a:solidFill>
                  <a:schemeClr val="bg1"/>
                </a:solidFill>
                <a:ea typeface="Microsoft JhengHei UI" panose="020B0604030504040204" pitchFamily="34" charset="-120"/>
              </a:rPr>
              <a:t>三種</a:t>
            </a:r>
            <a:r>
              <a:rPr lang="en-US" altLang="zh-TW" sz="2800" dirty="0">
                <a:solidFill>
                  <a:schemeClr val="bg1"/>
                </a:solidFill>
                <a:ea typeface="Microsoft JhengHei UI" panose="020B0604030504040204" pitchFamily="34" charset="-120"/>
              </a:rPr>
              <a:t>E</a:t>
            </a:r>
            <a:r>
              <a:rPr lang="zh-TW" altLang="en-US" sz="2800" dirty="0">
                <a:solidFill>
                  <a:schemeClr val="bg1"/>
                </a:solidFill>
                <a:ea typeface="Microsoft JhengHei UI" panose="020B0604030504040204" pitchFamily="34" charset="-120"/>
              </a:rPr>
              <a:t>化健康</a:t>
            </a:r>
            <a:r>
              <a:rPr lang="en-US" altLang="zh-TW" sz="2800" dirty="0">
                <a:solidFill>
                  <a:schemeClr val="bg1"/>
                </a:solidFill>
                <a:ea typeface="Microsoft JhengHei UI" panose="020B0604030504040204" pitchFamily="34" charset="-120"/>
              </a:rPr>
              <a:t>(</a:t>
            </a:r>
            <a:r>
              <a:rPr lang="en-US" altLang="zh-TW" sz="2800" cap="none" dirty="0">
                <a:solidFill>
                  <a:schemeClr val="bg1"/>
                </a:solidFill>
                <a:ea typeface="Microsoft JhengHei UI" panose="020B0604030504040204" pitchFamily="34" charset="-120"/>
              </a:rPr>
              <a:t>e-health</a:t>
            </a:r>
            <a:r>
              <a:rPr lang="en-US" altLang="zh-TW" sz="2800" dirty="0">
                <a:solidFill>
                  <a:schemeClr val="bg1"/>
                </a:solidFill>
                <a:ea typeface="Microsoft JhengHei UI" panose="020B0604030504040204" pitchFamily="34" charset="-120"/>
              </a:rPr>
              <a:t>)</a:t>
            </a:r>
            <a:r>
              <a:rPr lang="zh-TW" altLang="en-US" sz="2800" dirty="0">
                <a:solidFill>
                  <a:schemeClr val="bg1"/>
                </a:solidFill>
                <a:ea typeface="Microsoft JhengHei UI" panose="020B0604030504040204" pitchFamily="34" charset="-120"/>
              </a:rPr>
              <a:t>可介入類型</a:t>
            </a:r>
          </a:p>
        </p:txBody>
      </p:sp>
    </p:spTree>
    <p:extLst>
      <p:ext uri="{BB962C8B-B14F-4D97-AF65-F5344CB8AC3E}">
        <p14:creationId xmlns:p14="http://schemas.microsoft.com/office/powerpoint/2010/main" val="37018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a:xfrm>
            <a:off x="507446" y="5411257"/>
            <a:ext cx="10208689" cy="1507067"/>
          </a:xfrm>
        </p:spPr>
        <p:txBody>
          <a:bodyPr rtlCol="0">
            <a:normAutofit/>
          </a:bodyPr>
          <a:lstStyle/>
          <a:p>
            <a:pPr lvl="0"/>
            <a:r>
              <a:rPr lang="en-US" altLang="zh-TW" dirty="0">
                <a:solidFill>
                  <a:schemeClr val="bg1"/>
                </a:solidFill>
                <a:ea typeface="Microsoft JhengHei UI" panose="020B0604030504040204" pitchFamily="34" charset="-120"/>
              </a:rPr>
              <a:t>03. Places</a:t>
            </a:r>
            <a:br>
              <a:rPr lang="en-US" altLang="zh-TW" dirty="0">
                <a:solidFill>
                  <a:schemeClr val="bg1"/>
                </a:solidFill>
                <a:ea typeface="Microsoft JhengHei UI" panose="020B0604030504040204" pitchFamily="34" charset="-120"/>
              </a:rPr>
            </a:br>
            <a:r>
              <a:rPr lang="en-US" altLang="zh-TW" sz="2400" cap="none" dirty="0">
                <a:solidFill>
                  <a:schemeClr val="bg1"/>
                </a:solidFill>
                <a:ea typeface="Microsoft JhengHei UI" panose="020B0604030504040204" pitchFamily="34" charset="-120"/>
              </a:rPr>
              <a:t>Where youth confront health literacy challenges and develop skills</a:t>
            </a:r>
            <a:endParaRPr lang="zh-TW" altLang="en-US" dirty="0">
              <a:solidFill>
                <a:schemeClr val="bg1"/>
              </a:solidFill>
              <a:ea typeface="Microsoft JhengHei UI" panose="020B0604030504040204" pitchFamily="34" charset="-120"/>
            </a:endParaRPr>
          </a:p>
        </p:txBody>
      </p:sp>
      <p:sp>
        <p:nvSpPr>
          <p:cNvPr id="3" name="Slide Number Placeholder 2">
            <a:extLst>
              <a:ext uri="{FF2B5EF4-FFF2-40B4-BE49-F238E27FC236}">
                <a16:creationId xmlns:a16="http://schemas.microsoft.com/office/drawing/2014/main" id="{94AD4A59-CCB5-43AA-A728-9CC36867AE14}"/>
              </a:ext>
            </a:extLst>
          </p:cNvPr>
          <p:cNvSpPr>
            <a:spLocks noGrp="1"/>
          </p:cNvSpPr>
          <p:nvPr>
            <p:ph type="sldNum" sz="quarter" idx="12"/>
          </p:nvPr>
        </p:nvSpPr>
        <p:spPr/>
        <p:txBody>
          <a:bodyPr/>
          <a:lstStyle/>
          <a:p>
            <a:fld id="{D57F1E4F-1CFF-5643-939E-217C01CDF565}" type="slidenum">
              <a:rPr lang="en-US" altLang="zh-TW" smtClean="0"/>
              <a:pPr/>
              <a:t>12</a:t>
            </a:fld>
            <a:endParaRPr lang="zh-TW" altLang="en-US" dirty="0"/>
          </a:p>
        </p:txBody>
      </p:sp>
      <p:sp>
        <p:nvSpPr>
          <p:cNvPr id="5" name="標題 1">
            <a:extLst>
              <a:ext uri="{FF2B5EF4-FFF2-40B4-BE49-F238E27FC236}">
                <a16:creationId xmlns:a16="http://schemas.microsoft.com/office/drawing/2014/main" id="{90677779-B94C-4C31-9C0F-51D9AD7E3568}"/>
              </a:ext>
            </a:extLst>
          </p:cNvPr>
          <p:cNvSpPr txBox="1">
            <a:spLocks/>
          </p:cNvSpPr>
          <p:nvPr/>
        </p:nvSpPr>
        <p:spPr>
          <a:xfrm>
            <a:off x="1631023" y="457513"/>
            <a:ext cx="8892648" cy="71397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3200" cap="none" dirty="0">
                <a:solidFill>
                  <a:schemeClr val="bg1"/>
                </a:solidFill>
                <a:ea typeface="Microsoft JhengHei UI" panose="020B0604030504040204" pitchFamily="34" charset="-120"/>
              </a:rPr>
              <a:t>教導健康素養技能之</a:t>
            </a:r>
            <a:r>
              <a:rPr lang="zh-TW" altLang="en-US" sz="3200" dirty="0">
                <a:solidFill>
                  <a:schemeClr val="bg1"/>
                </a:solidFill>
                <a:ea typeface="Microsoft JhengHei UI" panose="020B0604030504040204" pitchFamily="34" charset="-120"/>
              </a:rPr>
              <a:t>未來研究建議</a:t>
            </a:r>
            <a:endParaRPr lang="zh-TW" altLang="en-US" sz="3200" dirty="0"/>
          </a:p>
        </p:txBody>
      </p:sp>
      <p:sp>
        <p:nvSpPr>
          <p:cNvPr id="6" name="標題 1">
            <a:extLst>
              <a:ext uri="{FF2B5EF4-FFF2-40B4-BE49-F238E27FC236}">
                <a16:creationId xmlns:a16="http://schemas.microsoft.com/office/drawing/2014/main" id="{4C5A0C36-BB83-4C1E-9ED7-9FA8AD674129}"/>
              </a:ext>
            </a:extLst>
          </p:cNvPr>
          <p:cNvSpPr txBox="1">
            <a:spLocks/>
          </p:cNvSpPr>
          <p:nvPr/>
        </p:nvSpPr>
        <p:spPr>
          <a:xfrm>
            <a:off x="1438559" y="1484424"/>
            <a:ext cx="9277576" cy="2849421"/>
          </a:xfrm>
          <a:prstGeom prst="rect">
            <a:avLst/>
          </a:prstGeom>
          <a:effectLst/>
        </p:spPr>
        <p:txBody>
          <a:bodyPr vert="horz" lIns="91440" tIns="45720" rIns="91440" bIns="45720" rtlCol="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Arial" panose="020B0604020202020204" pitchFamily="34" charset="0"/>
              <a:buChar char="•"/>
            </a:pPr>
            <a:r>
              <a:rPr lang="zh-TW" altLang="en-US" sz="2400" cap="none" dirty="0">
                <a:solidFill>
                  <a:schemeClr val="bg1"/>
                </a:solidFill>
                <a:ea typeface="Microsoft JhengHei UI" panose="020B0604030504040204" pitchFamily="34" charset="-120"/>
              </a:rPr>
              <a:t>進行網路環境和健康素養之間關係的研究</a:t>
            </a:r>
            <a:endParaRPr lang="en-US" altLang="zh-TW" sz="2400" cap="none" dirty="0">
              <a:solidFill>
                <a:schemeClr val="bg1"/>
              </a:solidFill>
              <a:ea typeface="Microsoft JhengHei UI" panose="020B0604030504040204" pitchFamily="34" charset="-120"/>
            </a:endParaRPr>
          </a:p>
          <a:p>
            <a:pPr marL="457200" indent="-457200">
              <a:buFont typeface="Arial" panose="020B0604020202020204" pitchFamily="34" charset="0"/>
              <a:buChar char="•"/>
            </a:pPr>
            <a:r>
              <a:rPr lang="zh-TW" altLang="en-US" sz="2400" cap="none" dirty="0">
                <a:solidFill>
                  <a:schemeClr val="bg1"/>
                </a:solidFill>
                <a:ea typeface="Microsoft JhengHei UI" panose="020B0604030504040204" pitchFamily="34" charset="-120"/>
              </a:rPr>
              <a:t>考慮使用新的測量工具</a:t>
            </a:r>
          </a:p>
          <a:p>
            <a:pPr marL="457200" indent="-457200">
              <a:buFont typeface="Arial" panose="020B0604020202020204" pitchFamily="34" charset="0"/>
              <a:buChar char="•"/>
            </a:pPr>
            <a:r>
              <a:rPr lang="zh-TW" altLang="en-US" sz="2400" cap="none" dirty="0">
                <a:solidFill>
                  <a:schemeClr val="bg1"/>
                </a:solidFill>
                <a:ea typeface="Microsoft JhengHei UI" panose="020B0604030504040204" pitchFamily="34" charset="-120"/>
              </a:rPr>
              <a:t>為發展技能計劃提供資金支持</a:t>
            </a:r>
          </a:p>
          <a:p>
            <a:pPr marL="457200" indent="-457200">
              <a:buFont typeface="Arial" panose="020B0604020202020204" pitchFamily="34" charset="0"/>
              <a:buChar char="•"/>
            </a:pPr>
            <a:r>
              <a:rPr lang="zh-TW" altLang="en-US" sz="2400" cap="none" dirty="0">
                <a:solidFill>
                  <a:schemeClr val="bg1"/>
                </a:solidFill>
                <a:ea typeface="Microsoft JhengHei UI" panose="020B0604030504040204" pitchFamily="34" charset="-120"/>
              </a:rPr>
              <a:t>鼓勵跨領域合作：公共衛生、溝通、教育、資訊、電腦科學等</a:t>
            </a:r>
          </a:p>
          <a:p>
            <a:pPr marL="457200" indent="-457200">
              <a:buFont typeface="Arial" panose="020B0604020202020204" pitchFamily="34" charset="0"/>
              <a:buChar char="•"/>
            </a:pPr>
            <a:r>
              <a:rPr lang="zh-TW" altLang="en-US" sz="2400" cap="none" dirty="0">
                <a:solidFill>
                  <a:schemeClr val="bg1"/>
                </a:solidFill>
                <a:ea typeface="Microsoft JhengHei UI" panose="020B0604030504040204" pitchFamily="34" charset="-120"/>
              </a:rPr>
              <a:t>與網路學習公司、學校，及社區共同合作</a:t>
            </a:r>
            <a:endParaRPr lang="zh-TW" altLang="en-US" sz="2800" cap="none" dirty="0">
              <a:solidFill>
                <a:schemeClr val="bg1"/>
              </a:solidFill>
              <a:ea typeface="Microsoft JhengHei UI" panose="020B0604030504040204" pitchFamily="34" charset="-120"/>
            </a:endParaRPr>
          </a:p>
        </p:txBody>
      </p:sp>
    </p:spTree>
    <p:extLst>
      <p:ext uri="{BB962C8B-B14F-4D97-AF65-F5344CB8AC3E}">
        <p14:creationId xmlns:p14="http://schemas.microsoft.com/office/powerpoint/2010/main" val="4236230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a:xfrm>
            <a:off x="507446" y="5411257"/>
            <a:ext cx="10208689" cy="1507067"/>
          </a:xfrm>
        </p:spPr>
        <p:txBody>
          <a:bodyPr rtlCol="0">
            <a:normAutofit/>
          </a:bodyPr>
          <a:lstStyle/>
          <a:p>
            <a:pPr lvl="0"/>
            <a:r>
              <a:rPr lang="en-US" altLang="zh-TW" dirty="0">
                <a:solidFill>
                  <a:schemeClr val="bg1"/>
                </a:solidFill>
                <a:ea typeface="Microsoft JhengHei UI" panose="020B0604030504040204" pitchFamily="34" charset="-120"/>
              </a:rPr>
              <a:t>04. People</a:t>
            </a:r>
            <a:br>
              <a:rPr lang="en-US" altLang="zh-TW" dirty="0">
                <a:solidFill>
                  <a:schemeClr val="bg1"/>
                </a:solidFill>
                <a:ea typeface="Microsoft JhengHei UI" panose="020B0604030504040204" pitchFamily="34" charset="-120"/>
              </a:rPr>
            </a:br>
            <a:r>
              <a:rPr lang="en-US" altLang="zh-TW" sz="2000" cap="none" dirty="0">
                <a:solidFill>
                  <a:schemeClr val="bg1"/>
                </a:solidFill>
                <a:ea typeface="Microsoft JhengHei UI" panose="020B0604030504040204" pitchFamily="34" charset="-120"/>
              </a:rPr>
              <a:t>Research and lessons from addressing specific populations’ health literacy needs</a:t>
            </a:r>
            <a:endParaRPr lang="zh-TW" altLang="en-US" dirty="0">
              <a:solidFill>
                <a:schemeClr val="bg1"/>
              </a:solidFill>
              <a:ea typeface="Microsoft JhengHei UI" panose="020B0604030504040204" pitchFamily="34" charset="-120"/>
            </a:endParaRPr>
          </a:p>
        </p:txBody>
      </p:sp>
      <p:sp>
        <p:nvSpPr>
          <p:cNvPr id="3" name="Slide Number Placeholder 2">
            <a:extLst>
              <a:ext uri="{FF2B5EF4-FFF2-40B4-BE49-F238E27FC236}">
                <a16:creationId xmlns:a16="http://schemas.microsoft.com/office/drawing/2014/main" id="{94AD4A59-CCB5-43AA-A728-9CC36867AE14}"/>
              </a:ext>
            </a:extLst>
          </p:cNvPr>
          <p:cNvSpPr>
            <a:spLocks noGrp="1"/>
          </p:cNvSpPr>
          <p:nvPr>
            <p:ph type="sldNum" sz="quarter" idx="12"/>
          </p:nvPr>
        </p:nvSpPr>
        <p:spPr/>
        <p:txBody>
          <a:bodyPr/>
          <a:lstStyle/>
          <a:p>
            <a:fld id="{D57F1E4F-1CFF-5643-939E-217C01CDF565}" type="slidenum">
              <a:rPr lang="en-US" altLang="zh-TW" smtClean="0"/>
              <a:pPr/>
              <a:t>13</a:t>
            </a:fld>
            <a:endParaRPr lang="zh-TW" altLang="en-US" dirty="0"/>
          </a:p>
        </p:txBody>
      </p:sp>
      <p:sp>
        <p:nvSpPr>
          <p:cNvPr id="5" name="標題 1">
            <a:extLst>
              <a:ext uri="{FF2B5EF4-FFF2-40B4-BE49-F238E27FC236}">
                <a16:creationId xmlns:a16="http://schemas.microsoft.com/office/drawing/2014/main" id="{90677779-B94C-4C31-9C0F-51D9AD7E3568}"/>
              </a:ext>
            </a:extLst>
          </p:cNvPr>
          <p:cNvSpPr txBox="1">
            <a:spLocks/>
          </p:cNvSpPr>
          <p:nvPr/>
        </p:nvSpPr>
        <p:spPr>
          <a:xfrm>
            <a:off x="1631023" y="244112"/>
            <a:ext cx="8892648" cy="71397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3200" dirty="0">
                <a:solidFill>
                  <a:schemeClr val="bg1"/>
                </a:solidFill>
              </a:rPr>
              <a:t>青少年和年輕人轉換在健康照護之橫斷性研究</a:t>
            </a:r>
          </a:p>
        </p:txBody>
      </p:sp>
      <p:pic>
        <p:nvPicPr>
          <p:cNvPr id="4" name="Picture 3">
            <a:extLst>
              <a:ext uri="{FF2B5EF4-FFF2-40B4-BE49-F238E27FC236}">
                <a16:creationId xmlns:a16="http://schemas.microsoft.com/office/drawing/2014/main" id="{C46C35CE-51F1-406A-AC30-36740BB178EC}"/>
              </a:ext>
            </a:extLst>
          </p:cNvPr>
          <p:cNvPicPr>
            <a:picLocks noChangeAspect="1"/>
          </p:cNvPicPr>
          <p:nvPr/>
        </p:nvPicPr>
        <p:blipFill>
          <a:blip r:embed="rId3"/>
          <a:stretch>
            <a:fillRect/>
          </a:stretch>
        </p:blipFill>
        <p:spPr>
          <a:xfrm>
            <a:off x="2548978" y="1608405"/>
            <a:ext cx="6901601" cy="3472641"/>
          </a:xfrm>
          <a:prstGeom prst="rect">
            <a:avLst/>
          </a:prstGeom>
        </p:spPr>
      </p:pic>
      <p:sp>
        <p:nvSpPr>
          <p:cNvPr id="7" name="Rectangle 6">
            <a:extLst>
              <a:ext uri="{FF2B5EF4-FFF2-40B4-BE49-F238E27FC236}">
                <a16:creationId xmlns:a16="http://schemas.microsoft.com/office/drawing/2014/main" id="{919EA5A4-6965-4B7F-A670-05EB89F1409B}"/>
              </a:ext>
            </a:extLst>
          </p:cNvPr>
          <p:cNvSpPr/>
          <p:nvPr/>
        </p:nvSpPr>
        <p:spPr>
          <a:xfrm>
            <a:off x="3277026" y="5081046"/>
            <a:ext cx="1338828" cy="369332"/>
          </a:xfrm>
          <a:prstGeom prst="rect">
            <a:avLst/>
          </a:prstGeom>
        </p:spPr>
        <p:txBody>
          <a:bodyPr wrap="none">
            <a:spAutoFit/>
          </a:bodyPr>
          <a:lstStyle/>
          <a:p>
            <a:r>
              <a:rPr lang="zh-TW" altLang="en-US" dirty="0">
                <a:solidFill>
                  <a:schemeClr val="bg1"/>
                </a:solidFill>
              </a:rPr>
              <a:t>沒有保險的</a:t>
            </a:r>
            <a:endParaRPr lang="zh-TW" altLang="en-US" dirty="0"/>
          </a:p>
        </p:txBody>
      </p:sp>
      <p:sp>
        <p:nvSpPr>
          <p:cNvPr id="8" name="Rectangle 7">
            <a:extLst>
              <a:ext uri="{FF2B5EF4-FFF2-40B4-BE49-F238E27FC236}">
                <a16:creationId xmlns:a16="http://schemas.microsoft.com/office/drawing/2014/main" id="{D591B932-9970-4DEB-B192-6CBCC26A5013}"/>
              </a:ext>
            </a:extLst>
          </p:cNvPr>
          <p:cNvSpPr/>
          <p:nvPr/>
        </p:nvSpPr>
        <p:spPr>
          <a:xfrm>
            <a:off x="9450579" y="3741938"/>
            <a:ext cx="877163" cy="369332"/>
          </a:xfrm>
          <a:prstGeom prst="rect">
            <a:avLst/>
          </a:prstGeom>
        </p:spPr>
        <p:txBody>
          <a:bodyPr wrap="none">
            <a:spAutoFit/>
          </a:bodyPr>
          <a:lstStyle/>
          <a:p>
            <a:r>
              <a:rPr lang="zh-TW" altLang="en-US" dirty="0">
                <a:solidFill>
                  <a:schemeClr val="bg1"/>
                </a:solidFill>
              </a:rPr>
              <a:t>年輕人</a:t>
            </a:r>
            <a:endParaRPr lang="zh-TW" altLang="en-US" dirty="0"/>
          </a:p>
        </p:txBody>
      </p:sp>
      <p:sp>
        <p:nvSpPr>
          <p:cNvPr id="9" name="Rectangle 8">
            <a:extLst>
              <a:ext uri="{FF2B5EF4-FFF2-40B4-BE49-F238E27FC236}">
                <a16:creationId xmlns:a16="http://schemas.microsoft.com/office/drawing/2014/main" id="{24B64A30-1127-4BD9-B423-410E5FF165DF}"/>
              </a:ext>
            </a:extLst>
          </p:cNvPr>
          <p:cNvSpPr/>
          <p:nvPr/>
        </p:nvSpPr>
        <p:spPr>
          <a:xfrm>
            <a:off x="9431518" y="3244334"/>
            <a:ext cx="877162" cy="369332"/>
          </a:xfrm>
          <a:prstGeom prst="rect">
            <a:avLst/>
          </a:prstGeom>
        </p:spPr>
        <p:txBody>
          <a:bodyPr wrap="square">
            <a:spAutoFit/>
          </a:bodyPr>
          <a:lstStyle/>
          <a:p>
            <a:r>
              <a:rPr lang="zh-TW" altLang="en-US" dirty="0">
                <a:solidFill>
                  <a:schemeClr val="bg1"/>
                </a:solidFill>
              </a:rPr>
              <a:t>青少年</a:t>
            </a:r>
            <a:endParaRPr lang="zh-TW" altLang="en-US" dirty="0"/>
          </a:p>
        </p:txBody>
      </p:sp>
      <p:sp>
        <p:nvSpPr>
          <p:cNvPr id="10" name="Rectangle 9">
            <a:extLst>
              <a:ext uri="{FF2B5EF4-FFF2-40B4-BE49-F238E27FC236}">
                <a16:creationId xmlns:a16="http://schemas.microsoft.com/office/drawing/2014/main" id="{77E5D330-3822-4A86-A2A3-1D00455BA2F8}"/>
              </a:ext>
            </a:extLst>
          </p:cNvPr>
          <p:cNvSpPr/>
          <p:nvPr/>
        </p:nvSpPr>
        <p:spPr>
          <a:xfrm>
            <a:off x="4813733" y="5081046"/>
            <a:ext cx="1426812" cy="646331"/>
          </a:xfrm>
          <a:prstGeom prst="rect">
            <a:avLst/>
          </a:prstGeom>
        </p:spPr>
        <p:txBody>
          <a:bodyPr wrap="square">
            <a:spAutoFit/>
          </a:bodyPr>
          <a:lstStyle/>
          <a:p>
            <a:r>
              <a:rPr lang="zh-TW" altLang="en-US" dirty="0">
                <a:solidFill>
                  <a:schemeClr val="bg1"/>
                </a:solidFill>
              </a:rPr>
              <a:t>沒有慣常的照護資源</a:t>
            </a:r>
            <a:endParaRPr lang="zh-TW" altLang="en-US" dirty="0"/>
          </a:p>
        </p:txBody>
      </p:sp>
      <p:sp>
        <p:nvSpPr>
          <p:cNvPr id="11" name="Rectangle 10">
            <a:extLst>
              <a:ext uri="{FF2B5EF4-FFF2-40B4-BE49-F238E27FC236}">
                <a16:creationId xmlns:a16="http://schemas.microsoft.com/office/drawing/2014/main" id="{AB1F6B42-4898-41FB-85B6-7DEDA89FA2CC}"/>
              </a:ext>
            </a:extLst>
          </p:cNvPr>
          <p:cNvSpPr/>
          <p:nvPr/>
        </p:nvSpPr>
        <p:spPr>
          <a:xfrm>
            <a:off x="6240545" y="5088091"/>
            <a:ext cx="1426812" cy="646331"/>
          </a:xfrm>
          <a:prstGeom prst="rect">
            <a:avLst/>
          </a:prstGeom>
        </p:spPr>
        <p:txBody>
          <a:bodyPr wrap="square">
            <a:spAutoFit/>
          </a:bodyPr>
          <a:lstStyle/>
          <a:p>
            <a:r>
              <a:rPr lang="zh-TW" altLang="en-US" dirty="0">
                <a:solidFill>
                  <a:schemeClr val="bg1"/>
                </a:solidFill>
              </a:rPr>
              <a:t>處方需求未得到滿足</a:t>
            </a:r>
            <a:endParaRPr lang="zh-TW" altLang="en-US" dirty="0"/>
          </a:p>
        </p:txBody>
      </p:sp>
      <p:sp>
        <p:nvSpPr>
          <p:cNvPr id="12" name="Rectangle 11">
            <a:extLst>
              <a:ext uri="{FF2B5EF4-FFF2-40B4-BE49-F238E27FC236}">
                <a16:creationId xmlns:a16="http://schemas.microsoft.com/office/drawing/2014/main" id="{32F9426B-AF1E-459A-899B-E3E0CB4462BA}"/>
              </a:ext>
            </a:extLst>
          </p:cNvPr>
          <p:cNvSpPr/>
          <p:nvPr/>
        </p:nvSpPr>
        <p:spPr>
          <a:xfrm>
            <a:off x="7764934" y="5099203"/>
            <a:ext cx="1426812" cy="369332"/>
          </a:xfrm>
          <a:prstGeom prst="rect">
            <a:avLst/>
          </a:prstGeom>
        </p:spPr>
        <p:txBody>
          <a:bodyPr wrap="square">
            <a:spAutoFit/>
          </a:bodyPr>
          <a:lstStyle/>
          <a:p>
            <a:r>
              <a:rPr lang="zh-TW" altLang="en-US" dirty="0">
                <a:solidFill>
                  <a:schemeClr val="bg1"/>
                </a:solidFill>
              </a:rPr>
              <a:t>健康欠佳</a:t>
            </a:r>
            <a:endParaRPr lang="zh-TW" altLang="en-US" dirty="0"/>
          </a:p>
        </p:txBody>
      </p:sp>
      <p:sp>
        <p:nvSpPr>
          <p:cNvPr id="13" name="標題 1">
            <a:extLst>
              <a:ext uri="{FF2B5EF4-FFF2-40B4-BE49-F238E27FC236}">
                <a16:creationId xmlns:a16="http://schemas.microsoft.com/office/drawing/2014/main" id="{E8BCFF2C-137E-4D6C-8B04-CFE216095F01}"/>
              </a:ext>
            </a:extLst>
          </p:cNvPr>
          <p:cNvSpPr txBox="1">
            <a:spLocks/>
          </p:cNvSpPr>
          <p:nvPr/>
        </p:nvSpPr>
        <p:spPr>
          <a:xfrm>
            <a:off x="1438559" y="1040678"/>
            <a:ext cx="9277576" cy="2849421"/>
          </a:xfrm>
          <a:prstGeom prst="rect">
            <a:avLst/>
          </a:prstGeom>
          <a:effectLst/>
        </p:spPr>
        <p:txBody>
          <a:bodyPr vert="horz" lIns="91440" tIns="45720" rIns="91440" bIns="45720" rtlCol="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Arial" panose="020B0604020202020204" pitchFamily="34" charset="0"/>
              <a:buChar char="•"/>
            </a:pPr>
            <a:r>
              <a:rPr lang="zh-TW" altLang="en-US" sz="2400" cap="none" dirty="0">
                <a:solidFill>
                  <a:schemeClr val="bg1"/>
                </a:solidFill>
                <a:ea typeface="Microsoft JhengHei UI" panose="020B0604030504040204" pitchFamily="34" charset="-120"/>
              </a:rPr>
              <a:t>患有慢性疾病的青少年缺乏健康素養技能會是一個嚴重的問題</a:t>
            </a:r>
            <a:endParaRPr lang="en-US" altLang="zh-TW" sz="2400" cap="none" dirty="0">
              <a:solidFill>
                <a:schemeClr val="bg1"/>
              </a:solidFill>
              <a:ea typeface="Microsoft JhengHei UI" panose="020B0604030504040204" pitchFamily="34" charset="-120"/>
            </a:endParaRPr>
          </a:p>
          <a:p>
            <a:pPr marL="457200" indent="-457200">
              <a:buFont typeface="Arial" panose="020B0604020202020204" pitchFamily="34" charset="0"/>
              <a:buChar char="•"/>
            </a:pPr>
            <a:endParaRPr lang="zh-TW" altLang="en-US" sz="2800" cap="none" dirty="0">
              <a:solidFill>
                <a:schemeClr val="bg1"/>
              </a:solidFill>
              <a:ea typeface="Microsoft JhengHei UI" panose="020B0604030504040204" pitchFamily="34" charset="-120"/>
            </a:endParaRPr>
          </a:p>
        </p:txBody>
      </p:sp>
    </p:spTree>
    <p:extLst>
      <p:ext uri="{BB962C8B-B14F-4D97-AF65-F5344CB8AC3E}">
        <p14:creationId xmlns:p14="http://schemas.microsoft.com/office/powerpoint/2010/main" val="199921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a:xfrm>
            <a:off x="507446" y="5411257"/>
            <a:ext cx="10208689" cy="1507067"/>
          </a:xfrm>
        </p:spPr>
        <p:txBody>
          <a:bodyPr rtlCol="0">
            <a:normAutofit/>
          </a:bodyPr>
          <a:lstStyle/>
          <a:p>
            <a:pPr lvl="0"/>
            <a:r>
              <a:rPr lang="en-US" altLang="zh-TW" dirty="0">
                <a:solidFill>
                  <a:schemeClr val="bg1"/>
                </a:solidFill>
                <a:ea typeface="Microsoft JhengHei UI" panose="020B0604030504040204" pitchFamily="34" charset="-120"/>
              </a:rPr>
              <a:t>04. People</a:t>
            </a:r>
            <a:br>
              <a:rPr lang="en-US" altLang="zh-TW" dirty="0">
                <a:solidFill>
                  <a:schemeClr val="bg1"/>
                </a:solidFill>
                <a:ea typeface="Microsoft JhengHei UI" panose="020B0604030504040204" pitchFamily="34" charset="-120"/>
              </a:rPr>
            </a:br>
            <a:r>
              <a:rPr lang="en-US" altLang="zh-TW" sz="2000" cap="none" dirty="0">
                <a:solidFill>
                  <a:schemeClr val="bg1"/>
                </a:solidFill>
                <a:ea typeface="Microsoft JhengHei UI" panose="020B0604030504040204" pitchFamily="34" charset="-120"/>
              </a:rPr>
              <a:t>Research and lessons from addressing specific populations’ health literacy needs</a:t>
            </a:r>
            <a:endParaRPr lang="zh-TW" altLang="en-US" dirty="0">
              <a:solidFill>
                <a:schemeClr val="bg1"/>
              </a:solidFill>
              <a:ea typeface="Microsoft JhengHei UI" panose="020B0604030504040204" pitchFamily="34" charset="-120"/>
            </a:endParaRPr>
          </a:p>
        </p:txBody>
      </p:sp>
      <p:sp>
        <p:nvSpPr>
          <p:cNvPr id="3" name="Slide Number Placeholder 2">
            <a:extLst>
              <a:ext uri="{FF2B5EF4-FFF2-40B4-BE49-F238E27FC236}">
                <a16:creationId xmlns:a16="http://schemas.microsoft.com/office/drawing/2014/main" id="{94AD4A59-CCB5-43AA-A728-9CC36867AE14}"/>
              </a:ext>
            </a:extLst>
          </p:cNvPr>
          <p:cNvSpPr>
            <a:spLocks noGrp="1"/>
          </p:cNvSpPr>
          <p:nvPr>
            <p:ph type="sldNum" sz="quarter" idx="12"/>
          </p:nvPr>
        </p:nvSpPr>
        <p:spPr/>
        <p:txBody>
          <a:bodyPr/>
          <a:lstStyle/>
          <a:p>
            <a:fld id="{D57F1E4F-1CFF-5643-939E-217C01CDF565}" type="slidenum">
              <a:rPr lang="en-US" altLang="zh-TW" smtClean="0"/>
              <a:pPr/>
              <a:t>14</a:t>
            </a:fld>
            <a:endParaRPr lang="zh-TW" altLang="en-US" dirty="0"/>
          </a:p>
        </p:txBody>
      </p:sp>
      <p:sp>
        <p:nvSpPr>
          <p:cNvPr id="5" name="標題 1">
            <a:extLst>
              <a:ext uri="{FF2B5EF4-FFF2-40B4-BE49-F238E27FC236}">
                <a16:creationId xmlns:a16="http://schemas.microsoft.com/office/drawing/2014/main" id="{90677779-B94C-4C31-9C0F-51D9AD7E3568}"/>
              </a:ext>
            </a:extLst>
          </p:cNvPr>
          <p:cNvSpPr txBox="1">
            <a:spLocks/>
          </p:cNvSpPr>
          <p:nvPr/>
        </p:nvSpPr>
        <p:spPr>
          <a:xfrm>
            <a:off x="1631023" y="457513"/>
            <a:ext cx="8892648" cy="71397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3200" dirty="0">
                <a:solidFill>
                  <a:schemeClr val="bg1"/>
                </a:solidFill>
              </a:rPr>
              <a:t>和高風險青少年族群溝通：</a:t>
            </a:r>
            <a:r>
              <a:rPr lang="en-US" altLang="zh-TW" sz="3200" dirty="0">
                <a:solidFill>
                  <a:schemeClr val="bg1"/>
                </a:solidFill>
              </a:rPr>
              <a:t>W.E.I.G.H.T</a:t>
            </a:r>
            <a:r>
              <a:rPr lang="zh-TW" altLang="en-US" sz="3200" dirty="0">
                <a:solidFill>
                  <a:schemeClr val="bg1"/>
                </a:solidFill>
              </a:rPr>
              <a:t>研究</a:t>
            </a:r>
          </a:p>
        </p:txBody>
      </p:sp>
      <p:sp>
        <p:nvSpPr>
          <p:cNvPr id="6" name="標題 1">
            <a:extLst>
              <a:ext uri="{FF2B5EF4-FFF2-40B4-BE49-F238E27FC236}">
                <a16:creationId xmlns:a16="http://schemas.microsoft.com/office/drawing/2014/main" id="{4C5A0C36-BB83-4C1E-9ED7-9FA8AD674129}"/>
              </a:ext>
            </a:extLst>
          </p:cNvPr>
          <p:cNvSpPr txBox="1">
            <a:spLocks/>
          </p:cNvSpPr>
          <p:nvPr/>
        </p:nvSpPr>
        <p:spPr>
          <a:xfrm>
            <a:off x="1438559" y="1484424"/>
            <a:ext cx="9277576" cy="4094051"/>
          </a:xfrm>
          <a:prstGeom prst="rect">
            <a:avLst/>
          </a:prstGeom>
          <a:effectLst/>
        </p:spPr>
        <p:txBody>
          <a:bodyPr vert="horz" lIns="91440" tIns="45720" rIns="91440" bIns="45720" rtlCol="0" anchor="t">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Arial" panose="020B0604020202020204" pitchFamily="34" charset="0"/>
              <a:buChar char="•"/>
            </a:pPr>
            <a:r>
              <a:rPr lang="zh-TW" altLang="en-US" sz="2000" cap="none" dirty="0">
                <a:solidFill>
                  <a:schemeClr val="bg1"/>
                </a:solidFill>
                <a:ea typeface="Microsoft JhengHei UI" panose="020B0604030504040204" pitchFamily="34" charset="-120"/>
              </a:rPr>
              <a:t>透過行為改變諮詢系統來避免糖尿病</a:t>
            </a:r>
            <a:endParaRPr lang="en-US" altLang="zh-TW" sz="2000" cap="none" dirty="0">
              <a:solidFill>
                <a:schemeClr val="bg1"/>
              </a:solidFill>
              <a:ea typeface="Microsoft JhengHei UI" panose="020B0604030504040204" pitchFamily="34" charset="-120"/>
            </a:endParaRPr>
          </a:p>
          <a:p>
            <a:pPr marL="457200" indent="-457200">
              <a:buFont typeface="Arial" panose="020B0604020202020204" pitchFamily="34" charset="0"/>
              <a:buChar char="•"/>
            </a:pPr>
            <a:r>
              <a:rPr lang="zh-TW" altLang="en-US" sz="2000" cap="none" dirty="0">
                <a:solidFill>
                  <a:schemeClr val="bg1"/>
                </a:solidFill>
                <a:ea typeface="Microsoft JhengHei UI" panose="020B0604030504040204" pitchFamily="34" charset="-120"/>
              </a:rPr>
              <a:t>主要立基行為改變原則及說服心理學</a:t>
            </a:r>
            <a:endParaRPr lang="en-US" altLang="zh-TW" sz="2000" cap="none" dirty="0">
              <a:solidFill>
                <a:schemeClr val="bg1"/>
              </a:solidFill>
              <a:ea typeface="Microsoft JhengHei UI" panose="020B0604030504040204" pitchFamily="34" charset="-120"/>
            </a:endParaRPr>
          </a:p>
          <a:p>
            <a:pPr marL="457200" indent="-457200">
              <a:buFont typeface="Arial" panose="020B0604020202020204" pitchFamily="34" charset="0"/>
              <a:buChar char="•"/>
            </a:pPr>
            <a:r>
              <a:rPr lang="zh-TW" altLang="en-US" sz="2000" cap="none" dirty="0">
                <a:solidFill>
                  <a:schemeClr val="bg1"/>
                </a:solidFill>
                <a:ea typeface="Microsoft JhengHei UI" panose="020B0604030504040204" pitchFamily="34" charset="-120"/>
              </a:rPr>
              <a:t>受試者：非裔美國人、空腹血糖在</a:t>
            </a:r>
            <a:r>
              <a:rPr lang="en-US" altLang="zh-TW" sz="2000" cap="none" dirty="0">
                <a:solidFill>
                  <a:schemeClr val="bg1"/>
                </a:solidFill>
                <a:ea typeface="Microsoft JhengHei UI" panose="020B0604030504040204" pitchFamily="34" charset="-120"/>
              </a:rPr>
              <a:t>100-125</a:t>
            </a:r>
            <a:r>
              <a:rPr lang="zh-TW" altLang="en-US" sz="2000" cap="none" dirty="0">
                <a:solidFill>
                  <a:schemeClr val="bg1"/>
                </a:solidFill>
                <a:ea typeface="Microsoft JhengHei UI" panose="020B0604030504040204" pitchFamily="34" charset="-120"/>
              </a:rPr>
              <a:t>間、有第二型家族史糖尿病、</a:t>
            </a:r>
            <a:r>
              <a:rPr lang="en-US" altLang="zh-TW" sz="2000" cap="none" dirty="0">
                <a:solidFill>
                  <a:schemeClr val="bg1"/>
                </a:solidFill>
                <a:ea typeface="Microsoft JhengHei UI" panose="020B0604030504040204" pitchFamily="34" charset="-120"/>
              </a:rPr>
              <a:t>18</a:t>
            </a:r>
            <a:r>
              <a:rPr lang="zh-TW" altLang="en-US" sz="2000" cap="none" dirty="0">
                <a:solidFill>
                  <a:schemeClr val="bg1"/>
                </a:solidFill>
                <a:ea typeface="Microsoft JhengHei UI" panose="020B0604030504040204" pitchFamily="34" charset="-120"/>
              </a:rPr>
              <a:t>至</a:t>
            </a:r>
            <a:r>
              <a:rPr lang="en-US" altLang="zh-TW" sz="2000" cap="none" dirty="0">
                <a:solidFill>
                  <a:schemeClr val="bg1"/>
                </a:solidFill>
                <a:ea typeface="Microsoft JhengHei UI" panose="020B0604030504040204" pitchFamily="34" charset="-120"/>
              </a:rPr>
              <a:t>24</a:t>
            </a:r>
            <a:r>
              <a:rPr lang="zh-TW" altLang="en-US" sz="2000" cap="none" dirty="0">
                <a:solidFill>
                  <a:schemeClr val="bg1"/>
                </a:solidFill>
                <a:ea typeface="Microsoft JhengHei UI" panose="020B0604030504040204" pitchFamily="34" charset="-120"/>
              </a:rPr>
              <a:t>歲；</a:t>
            </a:r>
            <a:r>
              <a:rPr lang="en-US" altLang="zh-TW" sz="2000" cap="none" dirty="0">
                <a:solidFill>
                  <a:schemeClr val="bg1"/>
                </a:solidFill>
                <a:ea typeface="Microsoft JhengHei UI" panose="020B0604030504040204" pitchFamily="34" charset="-120"/>
              </a:rPr>
              <a:t>BMI</a:t>
            </a:r>
            <a:r>
              <a:rPr lang="zh-TW" altLang="en-US" sz="2000" cap="none" dirty="0">
                <a:solidFill>
                  <a:schemeClr val="bg1"/>
                </a:solidFill>
                <a:ea typeface="Microsoft JhengHei UI" panose="020B0604030504040204" pitchFamily="34" charset="-120"/>
              </a:rPr>
              <a:t>大於或等於</a:t>
            </a:r>
            <a:r>
              <a:rPr lang="en-US" altLang="zh-TW" sz="2000" cap="none" dirty="0">
                <a:solidFill>
                  <a:schemeClr val="bg1"/>
                </a:solidFill>
                <a:ea typeface="Microsoft JhengHei UI" panose="020B0604030504040204" pitchFamily="34" charset="-120"/>
              </a:rPr>
              <a:t>25</a:t>
            </a:r>
          </a:p>
          <a:p>
            <a:pPr marL="457200" indent="-457200">
              <a:buFont typeface="Arial" panose="020B0604020202020204" pitchFamily="34" charset="0"/>
              <a:buChar char="•"/>
            </a:pPr>
            <a:r>
              <a:rPr lang="zh-TW" altLang="en-US" sz="2000" cap="none" dirty="0">
                <a:solidFill>
                  <a:schemeClr val="bg1"/>
                </a:solidFill>
                <a:ea typeface="Microsoft JhengHei UI" panose="020B0604030504040204" pitchFamily="34" charset="-120"/>
              </a:rPr>
              <a:t>此研究旨在比較不同介入成效</a:t>
            </a:r>
            <a:endParaRPr lang="en-US" altLang="zh-TW" sz="2000" cap="none" dirty="0">
              <a:solidFill>
                <a:schemeClr val="bg1"/>
              </a:solidFill>
              <a:ea typeface="Microsoft JhengHei UI" panose="020B0604030504040204" pitchFamily="34" charset="-120"/>
            </a:endParaRPr>
          </a:p>
          <a:p>
            <a:pPr marL="914400" lvl="1" indent="-457200">
              <a:buFont typeface="Wingdings" panose="05000000000000000000" pitchFamily="2" charset="2"/>
              <a:buChar char="Ø"/>
            </a:pPr>
            <a:r>
              <a:rPr lang="zh-TW" altLang="en-US" sz="2000" cap="none" dirty="0">
                <a:solidFill>
                  <a:schemeClr val="bg1"/>
                </a:solidFill>
                <a:ea typeface="Microsoft JhengHei UI" panose="020B0604030504040204" pitchFamily="34" charset="-120"/>
              </a:rPr>
              <a:t>生活型態</a:t>
            </a:r>
            <a:r>
              <a:rPr lang="zh-TW" altLang="en-US" sz="2000" dirty="0">
                <a:solidFill>
                  <a:schemeClr val="bg1"/>
                </a:solidFill>
                <a:ea typeface="Microsoft JhengHei UI" panose="020B0604030504040204" pitchFamily="34" charset="-120"/>
              </a:rPr>
              <a:t>教練</a:t>
            </a:r>
            <a:r>
              <a:rPr lang="zh-TW" altLang="en-US" sz="2000" cap="none" dirty="0">
                <a:solidFill>
                  <a:schemeClr val="bg1"/>
                </a:solidFill>
                <a:ea typeface="Microsoft JhengHei UI" panose="020B0604030504040204" pitchFamily="34" charset="-120"/>
              </a:rPr>
              <a:t>會面</a:t>
            </a:r>
            <a:r>
              <a:rPr lang="zh-TW" altLang="en-US" sz="2000" dirty="0">
                <a:solidFill>
                  <a:schemeClr val="bg1"/>
                </a:solidFill>
                <a:ea typeface="Microsoft JhengHei UI" panose="020B0604030504040204" pitchFamily="34" charset="-120"/>
              </a:rPr>
              <a:t>組：參與者跟隨糖尿病預防指引介入措施。參與者編寫了日誌，追蹤他們的步數和卡路里的記錄，並使用一本</a:t>
            </a:r>
            <a:r>
              <a:rPr lang="en-US" altLang="zh-TW" sz="2000" dirty="0" err="1">
                <a:solidFill>
                  <a:schemeClr val="bg1"/>
                </a:solidFill>
                <a:ea typeface="Microsoft JhengHei UI" panose="020B0604030504040204" pitchFamily="34" charset="-120"/>
              </a:rPr>
              <a:t>CalorieKing</a:t>
            </a:r>
            <a:r>
              <a:rPr lang="zh-TW" altLang="en-US" sz="2000" dirty="0">
                <a:solidFill>
                  <a:schemeClr val="bg1"/>
                </a:solidFill>
                <a:ea typeface="Microsoft JhengHei UI" panose="020B0604030504040204" pitchFamily="34" charset="-120"/>
              </a:rPr>
              <a:t>書來查找他們正在吃的食物的卡路里計數。並固定和生活型態教練會面，每週</a:t>
            </a:r>
            <a:r>
              <a:rPr lang="en-US" altLang="zh-TW" sz="2000" dirty="0">
                <a:solidFill>
                  <a:schemeClr val="bg1"/>
                </a:solidFill>
                <a:ea typeface="Microsoft JhengHei UI" panose="020B0604030504040204" pitchFamily="34" charset="-120"/>
              </a:rPr>
              <a:t>1</a:t>
            </a:r>
            <a:r>
              <a:rPr lang="zh-TW" altLang="en-US" sz="2000" dirty="0">
                <a:solidFill>
                  <a:schemeClr val="bg1"/>
                </a:solidFill>
                <a:ea typeface="Microsoft JhengHei UI" panose="020B0604030504040204" pitchFamily="34" charset="-120"/>
              </a:rPr>
              <a:t>小時，共</a:t>
            </a:r>
            <a:r>
              <a:rPr lang="en-US" altLang="zh-TW" sz="2000" dirty="0">
                <a:solidFill>
                  <a:schemeClr val="bg1"/>
                </a:solidFill>
                <a:ea typeface="Microsoft JhengHei UI" panose="020B0604030504040204" pitchFamily="34" charset="-120"/>
              </a:rPr>
              <a:t>12</a:t>
            </a:r>
            <a:r>
              <a:rPr lang="zh-TW" altLang="en-US" sz="2000" dirty="0">
                <a:solidFill>
                  <a:schemeClr val="bg1"/>
                </a:solidFill>
                <a:ea typeface="Microsoft JhengHei UI" panose="020B0604030504040204" pitchFamily="34" charset="-120"/>
              </a:rPr>
              <a:t>週。</a:t>
            </a:r>
            <a:endParaRPr lang="en-US" altLang="zh-TW" sz="2000" cap="none" dirty="0">
              <a:solidFill>
                <a:schemeClr val="bg1"/>
              </a:solidFill>
              <a:ea typeface="Microsoft JhengHei UI" panose="020B0604030504040204" pitchFamily="34" charset="-120"/>
            </a:endParaRPr>
          </a:p>
          <a:p>
            <a:pPr marL="914400" lvl="1" indent="-457200">
              <a:buFont typeface="Wingdings" panose="05000000000000000000" pitchFamily="2" charset="2"/>
              <a:buChar char="Ø"/>
            </a:pPr>
            <a:r>
              <a:rPr lang="zh-TW" altLang="en-US" sz="2000" dirty="0">
                <a:solidFill>
                  <a:schemeClr val="bg1"/>
                </a:solidFill>
                <a:ea typeface="Microsoft JhengHei UI" panose="020B0604030504040204" pitchFamily="34" charset="-120"/>
              </a:rPr>
              <a:t>科技組：不需要與教練會面，每週收到指導內容，以</a:t>
            </a:r>
            <a:r>
              <a:rPr lang="en-US" altLang="zh-TW" sz="2000" dirty="0">
                <a:solidFill>
                  <a:schemeClr val="bg1"/>
                </a:solidFill>
                <a:ea typeface="Microsoft JhengHei UI" panose="020B0604030504040204" pitchFamily="34" charset="-120"/>
              </a:rPr>
              <a:t>APPS</a:t>
            </a:r>
            <a:r>
              <a:rPr lang="zh-TW" altLang="en-US" sz="2000" dirty="0">
                <a:solidFill>
                  <a:schemeClr val="bg1"/>
                </a:solidFill>
                <a:ea typeface="Microsoft JhengHei UI" panose="020B0604030504040204" pitchFamily="34" charset="-120"/>
              </a:rPr>
              <a:t>紀錄並上傳相關數據</a:t>
            </a:r>
            <a:endParaRPr lang="en-US" altLang="zh-TW" sz="2000" dirty="0">
              <a:solidFill>
                <a:schemeClr val="bg1"/>
              </a:solidFill>
              <a:ea typeface="Microsoft JhengHei UI" panose="020B0604030504040204" pitchFamily="34" charset="-120"/>
            </a:endParaRPr>
          </a:p>
          <a:p>
            <a:pPr marL="342900" indent="-342900">
              <a:buFont typeface="Arial" panose="020B0604020202020204" pitchFamily="34" charset="0"/>
              <a:buChar char="•"/>
            </a:pPr>
            <a:r>
              <a:rPr lang="zh-TW" altLang="en-US" sz="2000" cap="none" dirty="0">
                <a:solidFill>
                  <a:schemeClr val="bg1"/>
                </a:solidFill>
                <a:ea typeface="Microsoft JhengHei UI" panose="020B0604030504040204" pitchFamily="34" charset="-120"/>
              </a:rPr>
              <a:t>結果發現科技部的病人健康問卷</a:t>
            </a:r>
            <a:r>
              <a:rPr lang="en-US" altLang="zh-TW" sz="2000" cap="none" dirty="0">
                <a:solidFill>
                  <a:schemeClr val="bg1"/>
                </a:solidFill>
                <a:ea typeface="Microsoft JhengHei UI" panose="020B0604030504040204" pitchFamily="34" charset="-120"/>
              </a:rPr>
              <a:t>(PHQ-9)</a:t>
            </a:r>
            <a:r>
              <a:rPr lang="zh-TW" altLang="en-US" sz="2000" cap="none" dirty="0">
                <a:solidFill>
                  <a:schemeClr val="bg1"/>
                </a:solidFill>
                <a:ea typeface="Microsoft JhengHei UI" panose="020B0604030504040204" pitchFamily="34" charset="-120"/>
              </a:rPr>
              <a:t>分數較低、較好的睡眠習慣、較多身體活動，代表科技對年青人族群對投入在他們自身的健康照護是較有助益的方式</a:t>
            </a:r>
          </a:p>
        </p:txBody>
      </p:sp>
    </p:spTree>
    <p:extLst>
      <p:ext uri="{BB962C8B-B14F-4D97-AF65-F5344CB8AC3E}">
        <p14:creationId xmlns:p14="http://schemas.microsoft.com/office/powerpoint/2010/main" val="330409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a:xfrm>
            <a:off x="507446" y="5411257"/>
            <a:ext cx="10208689" cy="1507067"/>
          </a:xfrm>
        </p:spPr>
        <p:txBody>
          <a:bodyPr rtlCol="0">
            <a:normAutofit/>
          </a:bodyPr>
          <a:lstStyle/>
          <a:p>
            <a:pPr lvl="0"/>
            <a:r>
              <a:rPr lang="en-US" altLang="zh-TW" dirty="0">
                <a:solidFill>
                  <a:schemeClr val="bg1"/>
                </a:solidFill>
                <a:ea typeface="Microsoft JhengHei UI" panose="020B0604030504040204" pitchFamily="34" charset="-120"/>
              </a:rPr>
              <a:t>05. PARTNERSHIPS AND COMMUNITY</a:t>
            </a:r>
            <a:br>
              <a:rPr lang="en-US" altLang="zh-TW" dirty="0">
                <a:solidFill>
                  <a:schemeClr val="bg1"/>
                </a:solidFill>
                <a:ea typeface="Microsoft JhengHei UI" panose="020B0604030504040204" pitchFamily="34" charset="-120"/>
              </a:rPr>
            </a:br>
            <a:r>
              <a:rPr lang="en-US" altLang="zh-TW" sz="2000" cap="none" dirty="0">
                <a:solidFill>
                  <a:schemeClr val="bg1"/>
                </a:solidFill>
                <a:ea typeface="Microsoft JhengHei UI" panose="020B0604030504040204" pitchFamily="34" charset="-120"/>
              </a:rPr>
              <a:t>Working with youth and their communities to address their health literacy needs</a:t>
            </a:r>
            <a:endParaRPr lang="zh-TW" altLang="en-US" dirty="0">
              <a:solidFill>
                <a:schemeClr val="bg1"/>
              </a:solidFill>
              <a:ea typeface="Microsoft JhengHei UI" panose="020B0604030504040204" pitchFamily="34" charset="-120"/>
            </a:endParaRPr>
          </a:p>
        </p:txBody>
      </p:sp>
      <p:sp>
        <p:nvSpPr>
          <p:cNvPr id="3" name="Slide Number Placeholder 2">
            <a:extLst>
              <a:ext uri="{FF2B5EF4-FFF2-40B4-BE49-F238E27FC236}">
                <a16:creationId xmlns:a16="http://schemas.microsoft.com/office/drawing/2014/main" id="{94AD4A59-CCB5-43AA-A728-9CC36867AE14}"/>
              </a:ext>
            </a:extLst>
          </p:cNvPr>
          <p:cNvSpPr>
            <a:spLocks noGrp="1"/>
          </p:cNvSpPr>
          <p:nvPr>
            <p:ph type="sldNum" sz="quarter" idx="12"/>
          </p:nvPr>
        </p:nvSpPr>
        <p:spPr/>
        <p:txBody>
          <a:bodyPr/>
          <a:lstStyle/>
          <a:p>
            <a:fld id="{D57F1E4F-1CFF-5643-939E-217C01CDF565}" type="slidenum">
              <a:rPr lang="en-US" altLang="zh-TW" smtClean="0"/>
              <a:pPr/>
              <a:t>15</a:t>
            </a:fld>
            <a:endParaRPr lang="zh-TW" altLang="en-US" dirty="0"/>
          </a:p>
        </p:txBody>
      </p:sp>
      <p:sp>
        <p:nvSpPr>
          <p:cNvPr id="5" name="標題 1">
            <a:extLst>
              <a:ext uri="{FF2B5EF4-FFF2-40B4-BE49-F238E27FC236}">
                <a16:creationId xmlns:a16="http://schemas.microsoft.com/office/drawing/2014/main" id="{90677779-B94C-4C31-9C0F-51D9AD7E3568}"/>
              </a:ext>
            </a:extLst>
          </p:cNvPr>
          <p:cNvSpPr txBox="1">
            <a:spLocks/>
          </p:cNvSpPr>
          <p:nvPr/>
        </p:nvSpPr>
        <p:spPr>
          <a:xfrm>
            <a:off x="1631023" y="457513"/>
            <a:ext cx="8892648" cy="71397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3200" dirty="0">
                <a:solidFill>
                  <a:schemeClr val="bg1"/>
                </a:solidFill>
              </a:rPr>
              <a:t>發展青年參與研究</a:t>
            </a:r>
          </a:p>
        </p:txBody>
      </p:sp>
      <p:sp>
        <p:nvSpPr>
          <p:cNvPr id="6" name="標題 1">
            <a:extLst>
              <a:ext uri="{FF2B5EF4-FFF2-40B4-BE49-F238E27FC236}">
                <a16:creationId xmlns:a16="http://schemas.microsoft.com/office/drawing/2014/main" id="{4C5A0C36-BB83-4C1E-9ED7-9FA8AD674129}"/>
              </a:ext>
            </a:extLst>
          </p:cNvPr>
          <p:cNvSpPr txBox="1">
            <a:spLocks/>
          </p:cNvSpPr>
          <p:nvPr/>
        </p:nvSpPr>
        <p:spPr>
          <a:xfrm>
            <a:off x="1438559" y="1484424"/>
            <a:ext cx="9277576" cy="4094051"/>
          </a:xfrm>
          <a:prstGeom prst="rect">
            <a:avLst/>
          </a:prstGeom>
          <a:effectLst/>
        </p:spPr>
        <p:txBody>
          <a:bodyPr vert="horz" lIns="91440" tIns="45720" rIns="91440" bIns="45720" rtlCol="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Arial" panose="020B0604020202020204" pitchFamily="34" charset="0"/>
              <a:buChar char="•"/>
            </a:pPr>
            <a:r>
              <a:rPr lang="zh-TW" altLang="en-US" sz="2000" cap="none" dirty="0">
                <a:solidFill>
                  <a:schemeClr val="bg1"/>
                </a:solidFill>
                <a:ea typeface="Microsoft JhengHei UI" panose="020B0604030504040204" pitchFamily="34" charset="-120"/>
              </a:rPr>
              <a:t>青年參與式研究是一個立基在研究人員和青年社區成員的專業知識和資源處在平等的過程。青年和成年人認識到彼此的獨特優勢，相互融合集體知識，並採取行動改善青年的生活和社區條件。</a:t>
            </a:r>
            <a:endParaRPr lang="en-US" altLang="zh-TW" sz="2000" cap="none" dirty="0">
              <a:solidFill>
                <a:schemeClr val="bg1"/>
              </a:solidFill>
              <a:ea typeface="Microsoft JhengHei UI" panose="020B0604030504040204" pitchFamily="34" charset="-120"/>
            </a:endParaRPr>
          </a:p>
          <a:p>
            <a:pPr marL="457200" indent="-457200">
              <a:buFont typeface="Arial" panose="020B0604020202020204" pitchFamily="34" charset="0"/>
              <a:buChar char="•"/>
            </a:pPr>
            <a:r>
              <a:rPr lang="zh-TW" altLang="en-US" sz="2000" cap="none" dirty="0">
                <a:solidFill>
                  <a:schemeClr val="bg1"/>
                </a:solidFill>
                <a:ea typeface="Microsoft JhengHei UI" panose="020B0604030504040204" pitchFamily="34" charset="-120"/>
              </a:rPr>
              <a:t>青年參與研究的驅動有五項關鍵原則：</a:t>
            </a:r>
            <a:endParaRPr lang="en-US" altLang="zh-TW" sz="2000" cap="none" dirty="0">
              <a:solidFill>
                <a:schemeClr val="bg1"/>
              </a:solidFill>
              <a:ea typeface="Microsoft JhengHei UI" panose="020B0604030504040204" pitchFamily="34" charset="-120"/>
            </a:endParaRPr>
          </a:p>
          <a:p>
            <a:pPr marL="914400" lvl="1" indent="-457200">
              <a:buFont typeface="+mj-lt"/>
              <a:buAutoNum type="arabicPeriod"/>
            </a:pPr>
            <a:r>
              <a:rPr lang="zh-TW" altLang="en-US" sz="2000" dirty="0">
                <a:solidFill>
                  <a:schemeClr val="bg1"/>
                </a:solidFill>
                <a:ea typeface="Microsoft JhengHei UI" panose="020B0604030504040204" pitchFamily="34" charset="-120"/>
              </a:rPr>
              <a:t>徵求、尊重和運用青少年意見。</a:t>
            </a:r>
          </a:p>
          <a:p>
            <a:pPr marL="914400" lvl="1" indent="-457200">
              <a:buFont typeface="+mj-lt"/>
              <a:buAutoNum type="arabicPeriod"/>
            </a:pPr>
            <a:r>
              <a:rPr lang="zh-TW" altLang="en-US" sz="2000" dirty="0">
                <a:solidFill>
                  <a:schemeClr val="bg1"/>
                </a:solidFill>
                <a:ea typeface="Microsoft JhengHei UI" panose="020B0604030504040204" pitchFamily="34" charset="-120"/>
              </a:rPr>
              <a:t>青年確定自己的問題，問題和可能的解決方案。</a:t>
            </a:r>
          </a:p>
          <a:p>
            <a:pPr marL="914400" lvl="1" indent="-457200">
              <a:buFont typeface="+mj-lt"/>
              <a:buAutoNum type="arabicPeriod"/>
            </a:pPr>
            <a:r>
              <a:rPr lang="zh-TW" altLang="en-US" sz="2000" dirty="0">
                <a:solidFill>
                  <a:schemeClr val="bg1"/>
                </a:solidFill>
                <a:ea typeface="Microsoft JhengHei UI" panose="020B0604030504040204" pitchFamily="34" charset="-120"/>
              </a:rPr>
              <a:t>青年發起計畫構想、執行目標設定、計劃和行動。</a:t>
            </a:r>
          </a:p>
          <a:p>
            <a:pPr marL="914400" lvl="1" indent="-457200">
              <a:buFont typeface="+mj-lt"/>
              <a:buAutoNum type="arabicPeriod"/>
            </a:pPr>
            <a:r>
              <a:rPr lang="zh-TW" altLang="en-US" sz="2000" dirty="0">
                <a:solidFill>
                  <a:schemeClr val="bg1"/>
                </a:solidFill>
                <a:ea typeface="Microsoft JhengHei UI" panose="020B0604030504040204" pitchFamily="34" charset="-120"/>
              </a:rPr>
              <a:t>青年推動過程，並參與所有決策制定。</a:t>
            </a:r>
          </a:p>
          <a:p>
            <a:pPr marL="914400" lvl="1" indent="-457200">
              <a:buFont typeface="+mj-lt"/>
              <a:buAutoNum type="arabicPeriod"/>
            </a:pPr>
            <a:r>
              <a:rPr lang="zh-TW" altLang="en-US" sz="2000" dirty="0">
                <a:solidFill>
                  <a:schemeClr val="bg1"/>
                </a:solidFill>
                <a:ea typeface="Microsoft JhengHei UI" panose="020B0604030504040204" pitchFamily="34" charset="-120"/>
              </a:rPr>
              <a:t>青年教導並賦權給其他青年。</a:t>
            </a:r>
            <a:endParaRPr lang="en-US" altLang="zh-TW" sz="2000" cap="none" dirty="0">
              <a:solidFill>
                <a:schemeClr val="bg1"/>
              </a:solidFill>
              <a:ea typeface="Microsoft JhengHei UI" panose="020B0604030504040204" pitchFamily="34" charset="-120"/>
            </a:endParaRPr>
          </a:p>
          <a:p>
            <a:pPr marL="914400" lvl="1" indent="-457200">
              <a:buFont typeface="Arial" panose="020B0604020202020204" pitchFamily="34" charset="0"/>
              <a:buChar char="•"/>
            </a:pPr>
            <a:endParaRPr lang="zh-TW" altLang="en-US" sz="1000" cap="none" dirty="0">
              <a:solidFill>
                <a:schemeClr val="bg1"/>
              </a:solidFill>
              <a:ea typeface="Microsoft JhengHei UI" panose="020B0604030504040204" pitchFamily="34" charset="-120"/>
            </a:endParaRPr>
          </a:p>
        </p:txBody>
      </p:sp>
    </p:spTree>
    <p:extLst>
      <p:ext uri="{BB962C8B-B14F-4D97-AF65-F5344CB8AC3E}">
        <p14:creationId xmlns:p14="http://schemas.microsoft.com/office/powerpoint/2010/main" val="2997941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a:xfrm>
            <a:off x="507446" y="5411257"/>
            <a:ext cx="10208689" cy="1507067"/>
          </a:xfrm>
        </p:spPr>
        <p:txBody>
          <a:bodyPr rtlCol="0">
            <a:normAutofit/>
          </a:bodyPr>
          <a:lstStyle/>
          <a:p>
            <a:pPr lvl="0"/>
            <a:r>
              <a:rPr lang="en-US" altLang="zh-TW" dirty="0">
                <a:solidFill>
                  <a:schemeClr val="bg1"/>
                </a:solidFill>
                <a:ea typeface="Microsoft JhengHei UI" panose="020B0604030504040204" pitchFamily="34" charset="-120"/>
              </a:rPr>
              <a:t>05. PARTNERSHIPS AND COMMUNITY</a:t>
            </a:r>
            <a:br>
              <a:rPr lang="en-US" altLang="zh-TW" dirty="0">
                <a:solidFill>
                  <a:schemeClr val="bg1"/>
                </a:solidFill>
                <a:ea typeface="Microsoft JhengHei UI" panose="020B0604030504040204" pitchFamily="34" charset="-120"/>
              </a:rPr>
            </a:br>
            <a:r>
              <a:rPr lang="en-US" altLang="zh-TW" sz="2000" cap="none" dirty="0">
                <a:solidFill>
                  <a:schemeClr val="bg1"/>
                </a:solidFill>
                <a:ea typeface="Microsoft JhengHei UI" panose="020B0604030504040204" pitchFamily="34" charset="-120"/>
              </a:rPr>
              <a:t>Working with youth and their communities to address their health literacy needs</a:t>
            </a:r>
            <a:endParaRPr lang="zh-TW" altLang="en-US" dirty="0">
              <a:solidFill>
                <a:schemeClr val="bg1"/>
              </a:solidFill>
              <a:ea typeface="Microsoft JhengHei UI" panose="020B0604030504040204" pitchFamily="34" charset="-120"/>
            </a:endParaRPr>
          </a:p>
        </p:txBody>
      </p:sp>
      <p:sp>
        <p:nvSpPr>
          <p:cNvPr id="3" name="Slide Number Placeholder 2">
            <a:extLst>
              <a:ext uri="{FF2B5EF4-FFF2-40B4-BE49-F238E27FC236}">
                <a16:creationId xmlns:a16="http://schemas.microsoft.com/office/drawing/2014/main" id="{94AD4A59-CCB5-43AA-A728-9CC36867AE14}"/>
              </a:ext>
            </a:extLst>
          </p:cNvPr>
          <p:cNvSpPr>
            <a:spLocks noGrp="1"/>
          </p:cNvSpPr>
          <p:nvPr>
            <p:ph type="sldNum" sz="quarter" idx="12"/>
          </p:nvPr>
        </p:nvSpPr>
        <p:spPr/>
        <p:txBody>
          <a:bodyPr/>
          <a:lstStyle/>
          <a:p>
            <a:fld id="{D57F1E4F-1CFF-5643-939E-217C01CDF565}" type="slidenum">
              <a:rPr lang="en-US" altLang="zh-TW" smtClean="0"/>
              <a:pPr/>
              <a:t>16</a:t>
            </a:fld>
            <a:endParaRPr lang="zh-TW" altLang="en-US" dirty="0"/>
          </a:p>
        </p:txBody>
      </p:sp>
      <p:sp>
        <p:nvSpPr>
          <p:cNvPr id="5" name="標題 1">
            <a:extLst>
              <a:ext uri="{FF2B5EF4-FFF2-40B4-BE49-F238E27FC236}">
                <a16:creationId xmlns:a16="http://schemas.microsoft.com/office/drawing/2014/main" id="{90677779-B94C-4C31-9C0F-51D9AD7E3568}"/>
              </a:ext>
            </a:extLst>
          </p:cNvPr>
          <p:cNvSpPr txBox="1">
            <a:spLocks/>
          </p:cNvSpPr>
          <p:nvPr/>
        </p:nvSpPr>
        <p:spPr>
          <a:xfrm>
            <a:off x="1631023" y="457513"/>
            <a:ext cx="8892648" cy="71397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3200" dirty="0">
                <a:solidFill>
                  <a:schemeClr val="bg1"/>
                </a:solidFill>
              </a:rPr>
              <a:t>發展青年參與的優點</a:t>
            </a:r>
          </a:p>
        </p:txBody>
      </p:sp>
      <p:sp>
        <p:nvSpPr>
          <p:cNvPr id="6" name="標題 1">
            <a:extLst>
              <a:ext uri="{FF2B5EF4-FFF2-40B4-BE49-F238E27FC236}">
                <a16:creationId xmlns:a16="http://schemas.microsoft.com/office/drawing/2014/main" id="{4C5A0C36-BB83-4C1E-9ED7-9FA8AD674129}"/>
              </a:ext>
            </a:extLst>
          </p:cNvPr>
          <p:cNvSpPr txBox="1">
            <a:spLocks/>
          </p:cNvSpPr>
          <p:nvPr/>
        </p:nvSpPr>
        <p:spPr>
          <a:xfrm>
            <a:off x="1438559" y="1484424"/>
            <a:ext cx="9277576" cy="4094051"/>
          </a:xfrm>
          <a:prstGeom prst="rect">
            <a:avLst/>
          </a:prstGeom>
          <a:effectLst/>
        </p:spPr>
        <p:txBody>
          <a:bodyPr vert="horz" lIns="91440" tIns="45720" rIns="91440" bIns="45720" rtlCol="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14400" lvl="1" indent="-457200">
              <a:buFont typeface="Arial" panose="020B0604020202020204" pitchFamily="34" charset="0"/>
              <a:buChar char="•"/>
            </a:pPr>
            <a:endParaRPr lang="zh-TW" altLang="en-US" sz="1000" cap="none" dirty="0">
              <a:solidFill>
                <a:schemeClr val="bg1"/>
              </a:solidFill>
              <a:ea typeface="Microsoft JhengHei UI" panose="020B0604030504040204" pitchFamily="34" charset="-120"/>
            </a:endParaRPr>
          </a:p>
        </p:txBody>
      </p:sp>
      <p:sp>
        <p:nvSpPr>
          <p:cNvPr id="4" name="Rectangle 3">
            <a:extLst>
              <a:ext uri="{FF2B5EF4-FFF2-40B4-BE49-F238E27FC236}">
                <a16:creationId xmlns:a16="http://schemas.microsoft.com/office/drawing/2014/main" id="{F88C79A2-C06B-4D2E-A02E-B406A2D5BABD}"/>
              </a:ext>
            </a:extLst>
          </p:cNvPr>
          <p:cNvSpPr/>
          <p:nvPr/>
        </p:nvSpPr>
        <p:spPr>
          <a:xfrm>
            <a:off x="1276162" y="1339882"/>
            <a:ext cx="9439973" cy="3477875"/>
          </a:xfrm>
          <a:prstGeom prst="rect">
            <a:avLst/>
          </a:prstGeom>
        </p:spPr>
        <p:txBody>
          <a:bodyPr wrap="square">
            <a:spAutoFit/>
          </a:bodyPr>
          <a:lstStyle/>
          <a:p>
            <a:pPr marL="342900" indent="-342900">
              <a:buFont typeface="Arial" panose="020B0604020202020204" pitchFamily="34" charset="0"/>
              <a:buChar char="•"/>
            </a:pPr>
            <a:r>
              <a:rPr lang="zh-TW" altLang="en-US" sz="2000" dirty="0">
                <a:solidFill>
                  <a:schemeClr val="bg1"/>
                </a:solidFill>
                <a:latin typeface="+mn-ea"/>
              </a:rPr>
              <a:t>公民參與的青年不太可能參與損害健康的活動行為。包含青年的聲音會導致更適合以青年為中心健康預防和介入計劃。對於以下情況尤其如此面臨嚴重健康不平等的社區，他們可能會持懷疑態度對外部計劃或對醫療保健專業人員深信不疑的人。</a:t>
            </a:r>
            <a:endParaRPr lang="en-US" altLang="zh-TW" sz="2000" dirty="0">
              <a:solidFill>
                <a:schemeClr val="bg1"/>
              </a:solidFill>
              <a:latin typeface="+mn-ea"/>
            </a:endParaRPr>
          </a:p>
          <a:p>
            <a:pPr marL="342900" indent="-342900">
              <a:buFont typeface="Arial" panose="020B0604020202020204" pitchFamily="34" charset="0"/>
              <a:buChar char="•"/>
            </a:pPr>
            <a:r>
              <a:rPr lang="zh-TW" altLang="en-US" sz="2000" dirty="0">
                <a:solidFill>
                  <a:schemeClr val="bg1"/>
                </a:solidFill>
                <a:latin typeface="+mn-ea"/>
              </a:rPr>
              <a:t>青年參與研究的能力也建立了制定策略，批判性思考，領導才能，溝通能力和社區責任。</a:t>
            </a:r>
            <a:endParaRPr lang="en-US" altLang="zh-TW" sz="2000" dirty="0">
              <a:solidFill>
                <a:schemeClr val="bg1"/>
              </a:solidFill>
              <a:latin typeface="+mn-ea"/>
            </a:endParaRPr>
          </a:p>
          <a:p>
            <a:pPr marL="342900" indent="-342900">
              <a:buFont typeface="Arial" panose="020B0604020202020204" pitchFamily="34" charset="0"/>
              <a:buChar char="•"/>
            </a:pPr>
            <a:r>
              <a:rPr lang="zh-TW" altLang="en-US" sz="2000" dirty="0">
                <a:solidFill>
                  <a:schemeClr val="bg1"/>
                </a:solidFill>
                <a:latin typeface="+mn-ea"/>
              </a:rPr>
              <a:t>青年參與性研究的一些好處還包括：</a:t>
            </a:r>
          </a:p>
          <a:p>
            <a:pPr marL="914400" lvl="1" indent="-457200">
              <a:buFont typeface="+mj-lt"/>
              <a:buAutoNum type="arabicPeriod"/>
            </a:pPr>
            <a:r>
              <a:rPr lang="zh-TW" altLang="en-US" sz="2000" dirty="0">
                <a:solidFill>
                  <a:schemeClr val="bg1"/>
                </a:solidFill>
                <a:latin typeface="+mn-ea"/>
              </a:rPr>
              <a:t>作為研究人員的參與有助於建立健康素養技能。</a:t>
            </a:r>
            <a:endParaRPr lang="en-US" altLang="zh-TW" sz="2000" dirty="0">
              <a:solidFill>
                <a:schemeClr val="bg1"/>
              </a:solidFill>
              <a:latin typeface="+mn-ea"/>
            </a:endParaRPr>
          </a:p>
          <a:p>
            <a:pPr marL="914400" lvl="1" indent="-457200">
              <a:buFont typeface="+mj-lt"/>
              <a:buAutoNum type="arabicPeriod"/>
            </a:pPr>
            <a:r>
              <a:rPr lang="zh-TW" altLang="en-US" sz="2000" dirty="0">
                <a:solidFill>
                  <a:schemeClr val="bg1"/>
                </a:solidFill>
                <a:latin typeface="+mn-ea"/>
              </a:rPr>
              <a:t>與青年合作可以幫助研究人員保持相關性。</a:t>
            </a:r>
            <a:endParaRPr lang="en-US" altLang="zh-TW" sz="2000" dirty="0">
              <a:solidFill>
                <a:schemeClr val="bg1"/>
              </a:solidFill>
              <a:latin typeface="+mn-ea"/>
            </a:endParaRPr>
          </a:p>
          <a:p>
            <a:pPr marL="914400" lvl="1" indent="-457200">
              <a:buFont typeface="+mj-lt"/>
              <a:buAutoNum type="arabicPeriod"/>
            </a:pPr>
            <a:r>
              <a:rPr lang="zh-TW" altLang="en-US" sz="2000" dirty="0">
                <a:solidFill>
                  <a:schemeClr val="bg1"/>
                </a:solidFill>
                <a:latin typeface="+mn-ea"/>
              </a:rPr>
              <a:t>青年可以幫助研究人員設計適合年齡的測量方法。</a:t>
            </a:r>
            <a:endParaRPr lang="en-US" altLang="zh-TW" sz="2000" dirty="0">
              <a:solidFill>
                <a:schemeClr val="bg1"/>
              </a:solidFill>
              <a:latin typeface="+mn-ea"/>
            </a:endParaRPr>
          </a:p>
          <a:p>
            <a:pPr marL="914400" lvl="1" indent="-457200">
              <a:buFont typeface="+mj-lt"/>
              <a:buAutoNum type="arabicPeriod"/>
            </a:pPr>
            <a:r>
              <a:rPr lang="zh-TW" altLang="en-US" sz="2000" dirty="0">
                <a:solidFill>
                  <a:schemeClr val="bg1"/>
                </a:solidFill>
                <a:latin typeface="+mn-ea"/>
              </a:rPr>
              <a:t>當青年推動數據時，成年人會聆聽。</a:t>
            </a:r>
            <a:endParaRPr lang="zh-TW" altLang="en-US" dirty="0">
              <a:solidFill>
                <a:schemeClr val="bg1"/>
              </a:solidFill>
              <a:latin typeface="+mn-ea"/>
            </a:endParaRPr>
          </a:p>
        </p:txBody>
      </p:sp>
    </p:spTree>
    <p:extLst>
      <p:ext uri="{BB962C8B-B14F-4D97-AF65-F5344CB8AC3E}">
        <p14:creationId xmlns:p14="http://schemas.microsoft.com/office/powerpoint/2010/main" val="3431022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a:xfrm>
            <a:off x="507446" y="5411257"/>
            <a:ext cx="10208689" cy="1507067"/>
          </a:xfrm>
        </p:spPr>
        <p:txBody>
          <a:bodyPr rtlCol="0">
            <a:normAutofit/>
          </a:bodyPr>
          <a:lstStyle/>
          <a:p>
            <a:pPr lvl="0"/>
            <a:r>
              <a:rPr lang="en-US" altLang="zh-TW" dirty="0">
                <a:solidFill>
                  <a:schemeClr val="bg1"/>
                </a:solidFill>
                <a:ea typeface="Microsoft JhengHei UI" panose="020B0604030504040204" pitchFamily="34" charset="-120"/>
              </a:rPr>
              <a:t>05. PARTNERSHIPS AND COMMUNITY</a:t>
            </a:r>
            <a:br>
              <a:rPr lang="en-US" altLang="zh-TW" dirty="0">
                <a:solidFill>
                  <a:schemeClr val="bg1"/>
                </a:solidFill>
                <a:ea typeface="Microsoft JhengHei UI" panose="020B0604030504040204" pitchFamily="34" charset="-120"/>
              </a:rPr>
            </a:br>
            <a:r>
              <a:rPr lang="en-US" altLang="zh-TW" sz="2000" cap="none" dirty="0">
                <a:solidFill>
                  <a:schemeClr val="bg1"/>
                </a:solidFill>
                <a:ea typeface="Microsoft JhengHei UI" panose="020B0604030504040204" pitchFamily="34" charset="-120"/>
              </a:rPr>
              <a:t>Working with youth and their communities to address their health literacy needs</a:t>
            </a:r>
            <a:endParaRPr lang="zh-TW" altLang="en-US" dirty="0">
              <a:solidFill>
                <a:schemeClr val="bg1"/>
              </a:solidFill>
              <a:ea typeface="Microsoft JhengHei UI" panose="020B0604030504040204" pitchFamily="34" charset="-120"/>
            </a:endParaRPr>
          </a:p>
        </p:txBody>
      </p:sp>
      <p:sp>
        <p:nvSpPr>
          <p:cNvPr id="3" name="Slide Number Placeholder 2">
            <a:extLst>
              <a:ext uri="{FF2B5EF4-FFF2-40B4-BE49-F238E27FC236}">
                <a16:creationId xmlns:a16="http://schemas.microsoft.com/office/drawing/2014/main" id="{94AD4A59-CCB5-43AA-A728-9CC36867AE14}"/>
              </a:ext>
            </a:extLst>
          </p:cNvPr>
          <p:cNvSpPr>
            <a:spLocks noGrp="1"/>
          </p:cNvSpPr>
          <p:nvPr>
            <p:ph type="sldNum" sz="quarter" idx="12"/>
          </p:nvPr>
        </p:nvSpPr>
        <p:spPr/>
        <p:txBody>
          <a:bodyPr/>
          <a:lstStyle/>
          <a:p>
            <a:fld id="{D57F1E4F-1CFF-5643-939E-217C01CDF565}" type="slidenum">
              <a:rPr lang="en-US" altLang="zh-TW" smtClean="0"/>
              <a:pPr/>
              <a:t>17</a:t>
            </a:fld>
            <a:endParaRPr lang="zh-TW" altLang="en-US" dirty="0"/>
          </a:p>
        </p:txBody>
      </p:sp>
      <p:sp>
        <p:nvSpPr>
          <p:cNvPr id="5" name="標題 1">
            <a:extLst>
              <a:ext uri="{FF2B5EF4-FFF2-40B4-BE49-F238E27FC236}">
                <a16:creationId xmlns:a16="http://schemas.microsoft.com/office/drawing/2014/main" id="{90677779-B94C-4C31-9C0F-51D9AD7E3568}"/>
              </a:ext>
            </a:extLst>
          </p:cNvPr>
          <p:cNvSpPr txBox="1">
            <a:spLocks/>
          </p:cNvSpPr>
          <p:nvPr/>
        </p:nvSpPr>
        <p:spPr>
          <a:xfrm>
            <a:off x="1631023" y="457513"/>
            <a:ext cx="8892648" cy="713973"/>
          </a:xfrm>
          <a:prstGeom prst="rect">
            <a:avLst/>
          </a:prstGeom>
          <a:effectLst/>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3200" dirty="0">
                <a:solidFill>
                  <a:schemeClr val="bg1"/>
                </a:solidFill>
              </a:rPr>
              <a:t>發展青年參與的成功案例－</a:t>
            </a:r>
            <a:r>
              <a:rPr lang="en-US" altLang="zh-TW" sz="3200" cap="none" dirty="0">
                <a:solidFill>
                  <a:schemeClr val="bg1"/>
                </a:solidFill>
              </a:rPr>
              <a:t>The kids </a:t>
            </a:r>
            <a:r>
              <a:rPr lang="en-US" altLang="zh-TW" sz="3200" dirty="0" err="1">
                <a:solidFill>
                  <a:schemeClr val="bg1"/>
                </a:solidFill>
              </a:rPr>
              <a:t>Sip</a:t>
            </a:r>
            <a:r>
              <a:rPr lang="en-US" altLang="zh-TW" sz="3200" cap="none" dirty="0" err="1">
                <a:solidFill>
                  <a:schemeClr val="bg1"/>
                </a:solidFill>
              </a:rPr>
              <a:t>smart</a:t>
            </a:r>
            <a:r>
              <a:rPr lang="en-US" altLang="zh-TW" sz="3200" dirty="0" err="1">
                <a:solidFill>
                  <a:schemeClr val="bg1"/>
                </a:solidFill>
              </a:rPr>
              <a:t>er</a:t>
            </a:r>
            <a:r>
              <a:rPr lang="en-US" altLang="zh-TW" sz="3200" dirty="0">
                <a:solidFill>
                  <a:schemeClr val="bg1"/>
                </a:solidFill>
              </a:rPr>
              <a:t> (</a:t>
            </a:r>
            <a:r>
              <a:rPr lang="en-US" altLang="zh-TW" sz="3200" dirty="0" err="1">
                <a:solidFill>
                  <a:schemeClr val="bg1"/>
                </a:solidFill>
              </a:rPr>
              <a:t>kss</a:t>
            </a:r>
            <a:r>
              <a:rPr lang="en-US" altLang="zh-TW" sz="3200" dirty="0">
                <a:solidFill>
                  <a:schemeClr val="bg1"/>
                </a:solidFill>
              </a:rPr>
              <a:t>)</a:t>
            </a:r>
            <a:endParaRPr lang="zh-TW" altLang="en-US" sz="3200" dirty="0">
              <a:solidFill>
                <a:schemeClr val="bg1"/>
              </a:solidFill>
            </a:endParaRPr>
          </a:p>
        </p:txBody>
      </p:sp>
      <p:sp>
        <p:nvSpPr>
          <p:cNvPr id="6" name="標題 1">
            <a:extLst>
              <a:ext uri="{FF2B5EF4-FFF2-40B4-BE49-F238E27FC236}">
                <a16:creationId xmlns:a16="http://schemas.microsoft.com/office/drawing/2014/main" id="{4C5A0C36-BB83-4C1E-9ED7-9FA8AD674129}"/>
              </a:ext>
            </a:extLst>
          </p:cNvPr>
          <p:cNvSpPr txBox="1">
            <a:spLocks/>
          </p:cNvSpPr>
          <p:nvPr/>
        </p:nvSpPr>
        <p:spPr>
          <a:xfrm>
            <a:off x="1276162" y="1338704"/>
            <a:ext cx="6281994" cy="4094051"/>
          </a:xfrm>
          <a:prstGeom prst="rect">
            <a:avLst/>
          </a:prstGeom>
          <a:effectLst/>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14400" lvl="1" indent="-457200">
              <a:buFont typeface="Arial" panose="020B0604020202020204" pitchFamily="34" charset="0"/>
              <a:buChar char="•"/>
            </a:pPr>
            <a:r>
              <a:rPr lang="zh-TW" altLang="en-US" sz="2000" dirty="0">
                <a:solidFill>
                  <a:schemeClr val="bg1"/>
                </a:solidFill>
                <a:ea typeface="Microsoft JhengHei UI" panose="020B0604030504040204" pitchFamily="34" charset="-120"/>
              </a:rPr>
              <a:t>該研究的重點是含糖飲料（</a:t>
            </a:r>
            <a:r>
              <a:rPr lang="en-US" altLang="zh-TW" sz="2000" dirty="0">
                <a:solidFill>
                  <a:schemeClr val="bg1"/>
                </a:solidFill>
                <a:ea typeface="Microsoft JhengHei UI" panose="020B0604030504040204" pitchFamily="34" charset="-120"/>
              </a:rPr>
              <a:t>SSB</a:t>
            </a:r>
            <a:r>
              <a:rPr lang="zh-TW" altLang="en-US" sz="2000" dirty="0">
                <a:solidFill>
                  <a:schemeClr val="bg1"/>
                </a:solidFill>
                <a:ea typeface="Microsoft JhengHei UI" panose="020B0604030504040204" pitchFamily="34" charset="-120"/>
              </a:rPr>
              <a:t>）攝取</a:t>
            </a:r>
            <a:endParaRPr lang="en-US" altLang="zh-TW" sz="2000" dirty="0">
              <a:solidFill>
                <a:schemeClr val="bg1"/>
              </a:solidFill>
              <a:ea typeface="Microsoft JhengHei UI" panose="020B0604030504040204" pitchFamily="34" charset="-120"/>
            </a:endParaRPr>
          </a:p>
          <a:p>
            <a:pPr marL="914400" lvl="1" indent="-457200">
              <a:buFont typeface="Arial" panose="020B0604020202020204" pitchFamily="34" charset="0"/>
              <a:buChar char="•"/>
            </a:pPr>
            <a:r>
              <a:rPr lang="zh-TW" altLang="en-US" sz="2000" dirty="0">
                <a:solidFill>
                  <a:schemeClr val="bg1"/>
                </a:solidFill>
                <a:ea typeface="Microsoft JhengHei UI" panose="020B0604030504040204" pitchFamily="34" charset="-120"/>
              </a:rPr>
              <a:t>美國</a:t>
            </a:r>
            <a:r>
              <a:rPr lang="en-US" altLang="zh-TW" sz="2000" dirty="0">
                <a:solidFill>
                  <a:schemeClr val="bg1"/>
                </a:solidFill>
                <a:ea typeface="Microsoft JhengHei UI" panose="020B0604030504040204" pitchFamily="34" charset="-120"/>
              </a:rPr>
              <a:t>Virginia</a:t>
            </a:r>
            <a:r>
              <a:rPr lang="zh-TW" altLang="en-US" sz="2000" dirty="0">
                <a:solidFill>
                  <a:schemeClr val="bg1"/>
                </a:solidFill>
                <a:ea typeface="Microsoft JhengHei UI" panose="020B0604030504040204" pitchFamily="34" charset="-120"/>
              </a:rPr>
              <a:t>州的阿巴拉契亞（</a:t>
            </a:r>
            <a:r>
              <a:rPr lang="en-US" altLang="zh-TW" sz="2000" dirty="0">
                <a:solidFill>
                  <a:schemeClr val="bg1"/>
                </a:solidFill>
                <a:ea typeface="Microsoft JhengHei UI" panose="020B0604030504040204" pitchFamily="34" charset="-120"/>
              </a:rPr>
              <a:t>Appalachia</a:t>
            </a:r>
            <a:r>
              <a:rPr lang="zh-TW" altLang="en-US" sz="2000" dirty="0">
                <a:solidFill>
                  <a:schemeClr val="bg1"/>
                </a:solidFill>
                <a:ea typeface="Microsoft JhengHei UI" panose="020B0604030504040204" pitchFamily="34" charset="-120"/>
              </a:rPr>
              <a:t>）社區</a:t>
            </a:r>
            <a:endParaRPr lang="en-US" altLang="zh-TW" sz="2000" dirty="0">
              <a:solidFill>
                <a:schemeClr val="bg1"/>
              </a:solidFill>
              <a:ea typeface="Microsoft JhengHei UI" panose="020B0604030504040204" pitchFamily="34" charset="-120"/>
            </a:endParaRPr>
          </a:p>
          <a:p>
            <a:pPr marL="914400" lvl="1" indent="-457200">
              <a:buFont typeface="Arial" panose="020B0604020202020204" pitchFamily="34" charset="0"/>
              <a:buChar char="•"/>
            </a:pPr>
            <a:r>
              <a:rPr lang="zh-TW" altLang="en-US" sz="2000" dirty="0">
                <a:solidFill>
                  <a:schemeClr val="bg1"/>
                </a:solidFill>
                <a:ea typeface="Microsoft JhengHei UI" panose="020B0604030504040204" pitchFamily="34" charset="-120"/>
              </a:rPr>
              <a:t>樣本是</a:t>
            </a:r>
            <a:r>
              <a:rPr lang="en-US" altLang="zh-TW" sz="2000" dirty="0">
                <a:solidFill>
                  <a:schemeClr val="bg1"/>
                </a:solidFill>
                <a:ea typeface="Microsoft JhengHei UI" panose="020B0604030504040204" pitchFamily="34" charset="-120"/>
              </a:rPr>
              <a:t>9</a:t>
            </a:r>
            <a:r>
              <a:rPr lang="zh-TW" altLang="en-US" sz="2000" dirty="0">
                <a:solidFill>
                  <a:schemeClr val="bg1"/>
                </a:solidFill>
                <a:ea typeface="Microsoft JhengHei UI" panose="020B0604030504040204" pitchFamily="34" charset="-120"/>
              </a:rPr>
              <a:t>位</a:t>
            </a:r>
            <a:r>
              <a:rPr lang="en-US" altLang="zh-TW" sz="2000" dirty="0">
                <a:solidFill>
                  <a:schemeClr val="bg1"/>
                </a:solidFill>
                <a:ea typeface="Microsoft JhengHei UI" panose="020B0604030504040204" pitchFamily="34" charset="-120"/>
              </a:rPr>
              <a:t>6</a:t>
            </a:r>
            <a:r>
              <a:rPr lang="zh-TW" altLang="en-US" sz="2000" dirty="0">
                <a:solidFill>
                  <a:schemeClr val="bg1"/>
                </a:solidFill>
                <a:ea typeface="Microsoft JhengHei UI" panose="020B0604030504040204" pitchFamily="34" charset="-120"/>
              </a:rPr>
              <a:t>年級至</a:t>
            </a:r>
            <a:r>
              <a:rPr lang="en-US" altLang="zh-TW" sz="2000" dirty="0">
                <a:solidFill>
                  <a:schemeClr val="bg1"/>
                </a:solidFill>
                <a:ea typeface="Microsoft JhengHei UI" panose="020B0604030504040204" pitchFamily="34" charset="-120"/>
              </a:rPr>
              <a:t>8</a:t>
            </a:r>
            <a:r>
              <a:rPr lang="zh-TW" altLang="en-US" sz="2000" dirty="0">
                <a:solidFill>
                  <a:schemeClr val="bg1"/>
                </a:solidFill>
                <a:ea typeface="Microsoft JhengHei UI" panose="020B0604030504040204" pitchFamily="34" charset="-120"/>
              </a:rPr>
              <a:t>年級的青年</a:t>
            </a:r>
            <a:endParaRPr lang="en-US" altLang="zh-TW" sz="2000" dirty="0">
              <a:solidFill>
                <a:schemeClr val="bg1"/>
              </a:solidFill>
              <a:ea typeface="Microsoft JhengHei UI" panose="020B0604030504040204" pitchFamily="34" charset="-120"/>
            </a:endParaRPr>
          </a:p>
          <a:p>
            <a:pPr marL="914400" lvl="1" indent="-457200">
              <a:buFont typeface="Arial" panose="020B0604020202020204" pitchFamily="34" charset="0"/>
              <a:buChar char="•"/>
            </a:pPr>
            <a:r>
              <a:rPr lang="zh-TW" altLang="en-US" sz="2000" dirty="0">
                <a:solidFill>
                  <a:schemeClr val="bg1"/>
                </a:solidFill>
                <a:ea typeface="Microsoft JhengHei UI" panose="020B0604030504040204" pitchFamily="34" charset="-120"/>
              </a:rPr>
              <a:t>了解孩子可以在其中發揮作用消除這些差距。成人社區諮詢委員會幫助研究人員招募了一群孩子，他們稱為青年大使</a:t>
            </a:r>
            <a:endParaRPr lang="en-US" altLang="zh-TW" sz="2000" dirty="0">
              <a:solidFill>
                <a:schemeClr val="bg1"/>
              </a:solidFill>
              <a:ea typeface="Microsoft JhengHei UI" panose="020B0604030504040204" pitchFamily="34" charset="-120"/>
            </a:endParaRPr>
          </a:p>
          <a:p>
            <a:pPr marL="914400" lvl="1" indent="-457200">
              <a:buFont typeface="Arial" panose="020B0604020202020204" pitchFamily="34" charset="0"/>
              <a:buChar char="•"/>
            </a:pPr>
            <a:r>
              <a:rPr lang="zh-TW" altLang="en-US" sz="2000" dirty="0">
                <a:solidFill>
                  <a:schemeClr val="bg1"/>
                </a:solidFill>
                <a:ea typeface="Microsoft JhengHei UI" panose="020B0604030504040204" pitchFamily="34" charset="-120"/>
              </a:rPr>
              <a:t>為期一周的夏令營；</a:t>
            </a:r>
            <a:r>
              <a:rPr lang="en-US" altLang="zh-TW" sz="2000" dirty="0">
                <a:solidFill>
                  <a:schemeClr val="bg1"/>
                </a:solidFill>
                <a:ea typeface="Microsoft JhengHei UI" panose="020B0604030504040204" pitchFamily="34" charset="-120"/>
              </a:rPr>
              <a:t>6</a:t>
            </a:r>
            <a:r>
              <a:rPr lang="zh-TW" altLang="en-US" sz="2000" dirty="0">
                <a:solidFill>
                  <a:schemeClr val="bg1"/>
                </a:solidFill>
                <a:ea typeface="Microsoft JhengHei UI" panose="020B0604030504040204" pitchFamily="34" charset="-120"/>
              </a:rPr>
              <a:t>門課程</a:t>
            </a:r>
            <a:endParaRPr lang="en-US" altLang="zh-TW" sz="2000" dirty="0">
              <a:solidFill>
                <a:schemeClr val="bg1"/>
              </a:solidFill>
              <a:ea typeface="Microsoft JhengHei UI" panose="020B0604030504040204" pitchFamily="34" charset="-120"/>
            </a:endParaRPr>
          </a:p>
          <a:p>
            <a:pPr marL="914400" lvl="1" indent="-457200">
              <a:buFont typeface="Arial" panose="020B0604020202020204" pitchFamily="34" charset="0"/>
              <a:buChar char="•"/>
            </a:pPr>
            <a:r>
              <a:rPr lang="zh-TW" altLang="en-US" sz="2000" dirty="0">
                <a:solidFill>
                  <a:schemeClr val="bg1"/>
                </a:solidFill>
                <a:ea typeface="Microsoft JhengHei UI" panose="020B0604030504040204" pitchFamily="34" charset="-120"/>
              </a:rPr>
              <a:t>並透過討論，研究者詢問青年大使喜歡什麼、不喜歡什麼、學習到什麼、什麼方式會想改善</a:t>
            </a:r>
            <a:endParaRPr lang="en-US" altLang="zh-TW" sz="2000" dirty="0">
              <a:solidFill>
                <a:schemeClr val="bg1"/>
              </a:solidFill>
              <a:ea typeface="Microsoft JhengHei UI" panose="020B0604030504040204" pitchFamily="34" charset="-120"/>
            </a:endParaRPr>
          </a:p>
          <a:p>
            <a:pPr marL="914400" lvl="1" indent="-457200">
              <a:buFont typeface="Arial" panose="020B0604020202020204" pitchFamily="34" charset="0"/>
              <a:buChar char="•"/>
            </a:pPr>
            <a:r>
              <a:rPr lang="zh-TW" altLang="en-US" sz="2000" dirty="0">
                <a:solidFill>
                  <a:schemeClr val="bg1"/>
                </a:solidFill>
                <a:ea typeface="Microsoft JhengHei UI" panose="020B0604030504040204" pitchFamily="34" charset="-120"/>
              </a:rPr>
              <a:t>青年大使籌備社區倡議活動</a:t>
            </a:r>
            <a:endParaRPr lang="en-US" altLang="zh-TW" sz="2000" dirty="0">
              <a:solidFill>
                <a:schemeClr val="bg1"/>
              </a:solidFill>
              <a:ea typeface="Microsoft JhengHei UI" panose="020B0604030504040204" pitchFamily="34" charset="-120"/>
            </a:endParaRPr>
          </a:p>
          <a:p>
            <a:pPr marL="914400" lvl="1" indent="-457200">
              <a:buFont typeface="Arial" panose="020B0604020202020204" pitchFamily="34" charset="0"/>
              <a:buChar char="•"/>
            </a:pPr>
            <a:r>
              <a:rPr lang="zh-TW" altLang="en-US" sz="2000" dirty="0">
                <a:solidFill>
                  <a:schemeClr val="bg1"/>
                </a:solidFill>
                <a:ea typeface="Microsoft JhengHei UI" panose="020B0604030504040204" pitchFamily="34" charset="-120"/>
              </a:rPr>
              <a:t>此過程改變青年大使對自身可發揮影響力之信心，亦發展批判式的公共衛生健康素養技能：公共衛生問題不是必然發生的，他們有權力可以解決。</a:t>
            </a:r>
            <a:endParaRPr lang="en-US" altLang="zh-TW" sz="2000" dirty="0">
              <a:solidFill>
                <a:schemeClr val="bg1"/>
              </a:solidFill>
              <a:ea typeface="Microsoft JhengHei UI" panose="020B0604030504040204" pitchFamily="34" charset="-120"/>
            </a:endParaRPr>
          </a:p>
          <a:p>
            <a:pPr marL="914400" lvl="1" indent="-457200">
              <a:buFont typeface="Arial" panose="020B0604020202020204" pitchFamily="34" charset="0"/>
              <a:buChar char="•"/>
            </a:pPr>
            <a:endParaRPr lang="zh-TW" altLang="en-US" cap="none" dirty="0">
              <a:solidFill>
                <a:schemeClr val="bg1"/>
              </a:solidFill>
              <a:ea typeface="Microsoft JhengHei UI" panose="020B0604030504040204" pitchFamily="34" charset="-120"/>
            </a:endParaRPr>
          </a:p>
        </p:txBody>
      </p:sp>
      <p:sp>
        <p:nvSpPr>
          <p:cNvPr id="4" name="Rectangle 3">
            <a:extLst>
              <a:ext uri="{FF2B5EF4-FFF2-40B4-BE49-F238E27FC236}">
                <a16:creationId xmlns:a16="http://schemas.microsoft.com/office/drawing/2014/main" id="{F88C79A2-C06B-4D2E-A02E-B406A2D5BABD}"/>
              </a:ext>
            </a:extLst>
          </p:cNvPr>
          <p:cNvSpPr/>
          <p:nvPr/>
        </p:nvSpPr>
        <p:spPr>
          <a:xfrm>
            <a:off x="1276162" y="1339882"/>
            <a:ext cx="9439973" cy="369332"/>
          </a:xfrm>
          <a:prstGeom prst="rect">
            <a:avLst/>
          </a:prstGeom>
        </p:spPr>
        <p:txBody>
          <a:bodyPr wrap="square">
            <a:spAutoFit/>
          </a:bodyPr>
          <a:lstStyle/>
          <a:p>
            <a:pPr marL="342900" indent="-342900">
              <a:buFont typeface="Arial" panose="020B0604020202020204" pitchFamily="34" charset="0"/>
              <a:buChar char="•"/>
            </a:pPr>
            <a:endParaRPr lang="zh-TW" altLang="en-US" dirty="0">
              <a:solidFill>
                <a:schemeClr val="bg1"/>
              </a:solidFill>
              <a:latin typeface="+mn-ea"/>
            </a:endParaRPr>
          </a:p>
        </p:txBody>
      </p:sp>
      <p:pic>
        <p:nvPicPr>
          <p:cNvPr id="8" name="Picture 7">
            <a:extLst>
              <a:ext uri="{FF2B5EF4-FFF2-40B4-BE49-F238E27FC236}">
                <a16:creationId xmlns:a16="http://schemas.microsoft.com/office/drawing/2014/main" id="{9A0E9C91-E8E8-4936-9703-9FC701D9861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26387" y="1567673"/>
            <a:ext cx="3749730" cy="19089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4004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a:xfrm>
            <a:off x="507446" y="5411257"/>
            <a:ext cx="10208689" cy="1507067"/>
          </a:xfrm>
        </p:spPr>
        <p:txBody>
          <a:bodyPr rtlCol="0">
            <a:normAutofit/>
          </a:bodyPr>
          <a:lstStyle/>
          <a:p>
            <a:pPr lvl="0"/>
            <a:r>
              <a:rPr lang="en-US" altLang="zh-TW" dirty="0">
                <a:solidFill>
                  <a:schemeClr val="bg1"/>
                </a:solidFill>
                <a:ea typeface="Microsoft JhengHei UI" panose="020B0604030504040204" pitchFamily="34" charset="-120"/>
              </a:rPr>
              <a:t>05. PARTNERSHIPS AND COMMUNITY</a:t>
            </a:r>
            <a:br>
              <a:rPr lang="en-US" altLang="zh-TW" dirty="0">
                <a:solidFill>
                  <a:schemeClr val="bg1"/>
                </a:solidFill>
                <a:ea typeface="Microsoft JhengHei UI" panose="020B0604030504040204" pitchFamily="34" charset="-120"/>
              </a:rPr>
            </a:br>
            <a:r>
              <a:rPr lang="en-US" altLang="zh-TW" sz="2000" cap="none" dirty="0">
                <a:solidFill>
                  <a:schemeClr val="bg1"/>
                </a:solidFill>
                <a:ea typeface="Microsoft JhengHei UI" panose="020B0604030504040204" pitchFamily="34" charset="-120"/>
              </a:rPr>
              <a:t>Working with youth and their communities to address their health literacy needs</a:t>
            </a:r>
            <a:endParaRPr lang="zh-TW" altLang="en-US" dirty="0">
              <a:solidFill>
                <a:schemeClr val="bg1"/>
              </a:solidFill>
              <a:ea typeface="Microsoft JhengHei UI" panose="020B0604030504040204" pitchFamily="34" charset="-120"/>
            </a:endParaRPr>
          </a:p>
        </p:txBody>
      </p:sp>
      <p:sp>
        <p:nvSpPr>
          <p:cNvPr id="3" name="Slide Number Placeholder 2">
            <a:extLst>
              <a:ext uri="{FF2B5EF4-FFF2-40B4-BE49-F238E27FC236}">
                <a16:creationId xmlns:a16="http://schemas.microsoft.com/office/drawing/2014/main" id="{94AD4A59-CCB5-43AA-A728-9CC36867AE14}"/>
              </a:ext>
            </a:extLst>
          </p:cNvPr>
          <p:cNvSpPr>
            <a:spLocks noGrp="1"/>
          </p:cNvSpPr>
          <p:nvPr>
            <p:ph type="sldNum" sz="quarter" idx="12"/>
          </p:nvPr>
        </p:nvSpPr>
        <p:spPr/>
        <p:txBody>
          <a:bodyPr/>
          <a:lstStyle/>
          <a:p>
            <a:fld id="{D57F1E4F-1CFF-5643-939E-217C01CDF565}" type="slidenum">
              <a:rPr lang="en-US" altLang="zh-TW" smtClean="0"/>
              <a:pPr/>
              <a:t>18</a:t>
            </a:fld>
            <a:endParaRPr lang="zh-TW" altLang="en-US" dirty="0"/>
          </a:p>
        </p:txBody>
      </p:sp>
      <p:sp>
        <p:nvSpPr>
          <p:cNvPr id="5" name="標題 1">
            <a:extLst>
              <a:ext uri="{FF2B5EF4-FFF2-40B4-BE49-F238E27FC236}">
                <a16:creationId xmlns:a16="http://schemas.microsoft.com/office/drawing/2014/main" id="{90677779-B94C-4C31-9C0F-51D9AD7E3568}"/>
              </a:ext>
            </a:extLst>
          </p:cNvPr>
          <p:cNvSpPr txBox="1">
            <a:spLocks/>
          </p:cNvSpPr>
          <p:nvPr/>
        </p:nvSpPr>
        <p:spPr>
          <a:xfrm>
            <a:off x="1116754" y="532927"/>
            <a:ext cx="8892648" cy="71397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3200" dirty="0">
                <a:solidFill>
                  <a:schemeClr val="bg1"/>
                </a:solidFill>
              </a:rPr>
              <a:t>健康素養夥伴關係</a:t>
            </a:r>
          </a:p>
        </p:txBody>
      </p:sp>
      <p:sp>
        <p:nvSpPr>
          <p:cNvPr id="4" name="Rectangle 3">
            <a:extLst>
              <a:ext uri="{FF2B5EF4-FFF2-40B4-BE49-F238E27FC236}">
                <a16:creationId xmlns:a16="http://schemas.microsoft.com/office/drawing/2014/main" id="{F88C79A2-C06B-4D2E-A02E-B406A2D5BABD}"/>
              </a:ext>
            </a:extLst>
          </p:cNvPr>
          <p:cNvSpPr/>
          <p:nvPr/>
        </p:nvSpPr>
        <p:spPr>
          <a:xfrm>
            <a:off x="1276162" y="1339882"/>
            <a:ext cx="9439973" cy="369332"/>
          </a:xfrm>
          <a:prstGeom prst="rect">
            <a:avLst/>
          </a:prstGeom>
        </p:spPr>
        <p:txBody>
          <a:bodyPr wrap="square">
            <a:spAutoFit/>
          </a:bodyPr>
          <a:lstStyle/>
          <a:p>
            <a:pPr marL="342900" indent="-342900">
              <a:buFont typeface="Arial" panose="020B0604020202020204" pitchFamily="34" charset="0"/>
              <a:buChar char="•"/>
            </a:pPr>
            <a:endParaRPr lang="zh-TW" altLang="en-US" dirty="0">
              <a:solidFill>
                <a:schemeClr val="bg1"/>
              </a:solidFill>
              <a:latin typeface="+mn-ea"/>
            </a:endParaRPr>
          </a:p>
        </p:txBody>
      </p:sp>
      <p:pic>
        <p:nvPicPr>
          <p:cNvPr id="7" name="Picture 6">
            <a:extLst>
              <a:ext uri="{FF2B5EF4-FFF2-40B4-BE49-F238E27FC236}">
                <a16:creationId xmlns:a16="http://schemas.microsoft.com/office/drawing/2014/main" id="{CCC03017-AE56-440C-8B27-8BAD51E93C09}"/>
              </a:ext>
            </a:extLst>
          </p:cNvPr>
          <p:cNvPicPr>
            <a:picLocks noChangeAspect="1"/>
          </p:cNvPicPr>
          <p:nvPr/>
        </p:nvPicPr>
        <p:blipFill>
          <a:blip r:embed="rId3">
            <a:duotone>
              <a:schemeClr val="bg2">
                <a:shade val="45000"/>
                <a:satMod val="135000"/>
              </a:schemeClr>
              <a:prstClr val="white"/>
            </a:duotone>
          </a:blip>
          <a:stretch>
            <a:fillRect/>
          </a:stretch>
        </p:blipFill>
        <p:spPr>
          <a:xfrm>
            <a:off x="5563078" y="545709"/>
            <a:ext cx="4321850" cy="4249819"/>
          </a:xfrm>
          <a:prstGeom prst="rect">
            <a:avLst/>
          </a:prstGeom>
          <a:ln>
            <a:noFill/>
          </a:ln>
          <a:effectLst>
            <a:softEdge rad="112500"/>
          </a:effectLst>
        </p:spPr>
      </p:pic>
      <p:sp>
        <p:nvSpPr>
          <p:cNvPr id="11" name="標題 1">
            <a:extLst>
              <a:ext uri="{FF2B5EF4-FFF2-40B4-BE49-F238E27FC236}">
                <a16:creationId xmlns:a16="http://schemas.microsoft.com/office/drawing/2014/main" id="{0EE33578-AD23-41A1-9263-5FCBA72D3E57}"/>
              </a:ext>
            </a:extLst>
          </p:cNvPr>
          <p:cNvSpPr txBox="1">
            <a:spLocks/>
          </p:cNvSpPr>
          <p:nvPr/>
        </p:nvSpPr>
        <p:spPr>
          <a:xfrm>
            <a:off x="767329" y="973923"/>
            <a:ext cx="5228819" cy="301361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r>
              <a:rPr lang="zh-TW" altLang="en-US" sz="2000" dirty="0">
                <a:solidFill>
                  <a:schemeClr val="bg1"/>
                </a:solidFill>
              </a:rPr>
              <a:t>以社區為基礎的組織</a:t>
            </a:r>
            <a:r>
              <a:rPr lang="en-US" altLang="zh-TW" sz="2000" dirty="0">
                <a:solidFill>
                  <a:schemeClr val="bg1"/>
                </a:solidFill>
              </a:rPr>
              <a:t>(Community-based organization; CBO)</a:t>
            </a:r>
          </a:p>
          <a:p>
            <a:pPr marL="342900" indent="-342900">
              <a:buFont typeface="Arial" panose="020B0604020202020204" pitchFamily="34" charset="0"/>
              <a:buChar char="•"/>
            </a:pPr>
            <a:r>
              <a:rPr lang="zh-TW" altLang="en-US" sz="2000" dirty="0">
                <a:solidFill>
                  <a:schemeClr val="bg1"/>
                </a:solidFill>
              </a:rPr>
              <a:t>學者和家庭</a:t>
            </a:r>
            <a:endParaRPr lang="en-US" altLang="zh-TW" sz="2000" dirty="0">
              <a:solidFill>
                <a:schemeClr val="bg1"/>
              </a:solidFill>
            </a:endParaRPr>
          </a:p>
          <a:p>
            <a:pPr marL="342900" indent="-342900">
              <a:buFont typeface="Arial" panose="020B0604020202020204" pitchFamily="34" charset="0"/>
              <a:buChar char="•"/>
            </a:pPr>
            <a:r>
              <a:rPr lang="zh-TW" altLang="en-US" sz="2000" dirty="0">
                <a:solidFill>
                  <a:schemeClr val="bg1"/>
                </a:solidFill>
              </a:rPr>
              <a:t>醫學健康臨床機構</a:t>
            </a:r>
            <a:endParaRPr lang="en-US" altLang="zh-TW" sz="2000" dirty="0">
              <a:solidFill>
                <a:schemeClr val="bg1"/>
              </a:solidFill>
            </a:endParaRPr>
          </a:p>
          <a:p>
            <a:pPr marL="342900" indent="-342900">
              <a:buFont typeface="Arial" panose="020B0604020202020204" pitchFamily="34" charset="0"/>
              <a:buChar char="•"/>
            </a:pPr>
            <a:r>
              <a:rPr lang="zh-TW" altLang="en-US" sz="2000" dirty="0">
                <a:solidFill>
                  <a:schemeClr val="bg1"/>
                </a:solidFill>
              </a:rPr>
              <a:t>學校</a:t>
            </a:r>
            <a:endParaRPr lang="en-US" altLang="zh-TW" sz="2000" dirty="0">
              <a:solidFill>
                <a:schemeClr val="bg1"/>
              </a:solidFill>
            </a:endParaRPr>
          </a:p>
          <a:p>
            <a:endParaRPr lang="en-US" altLang="zh-TW" sz="2000" dirty="0">
              <a:solidFill>
                <a:schemeClr val="bg1"/>
              </a:solidFill>
            </a:endParaRPr>
          </a:p>
          <a:p>
            <a:pPr marL="342900" indent="-342900">
              <a:buFont typeface="Arial" panose="020B0604020202020204" pitchFamily="34" charset="0"/>
              <a:buChar char="•"/>
            </a:pPr>
            <a:endParaRPr lang="zh-TW" altLang="en-US" sz="2000" dirty="0">
              <a:solidFill>
                <a:schemeClr val="bg1"/>
              </a:solidFill>
            </a:endParaRPr>
          </a:p>
        </p:txBody>
      </p:sp>
    </p:spTree>
    <p:extLst>
      <p:ext uri="{BB962C8B-B14F-4D97-AF65-F5344CB8AC3E}">
        <p14:creationId xmlns:p14="http://schemas.microsoft.com/office/powerpoint/2010/main" val="3174484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p:txBody>
          <a:bodyPr rtlCol="0">
            <a:normAutofit/>
          </a:bodyPr>
          <a:lstStyle/>
          <a:p>
            <a:pPr lvl="0"/>
            <a:r>
              <a:rPr lang="en-US" altLang="en-US" dirty="0">
                <a:solidFill>
                  <a:schemeClr val="bg1"/>
                </a:solidFill>
              </a:rPr>
              <a:t>06. REFLECTIONS </a:t>
            </a:r>
            <a:r>
              <a:rPr lang="zh-TW" altLang="en-US" sz="1600" dirty="0">
                <a:solidFill>
                  <a:schemeClr val="bg1"/>
                </a:solidFill>
              </a:rPr>
              <a:t>（與本書無關，此為導讀人反思觀點）</a:t>
            </a:r>
            <a:endParaRPr lang="zh-TW" altLang="en-US" dirty="0">
              <a:solidFill>
                <a:schemeClr val="bg1"/>
              </a:solidFill>
            </a:endParaRPr>
          </a:p>
        </p:txBody>
      </p:sp>
      <p:sp>
        <p:nvSpPr>
          <p:cNvPr id="3" name="Slide Number Placeholder 2">
            <a:extLst>
              <a:ext uri="{FF2B5EF4-FFF2-40B4-BE49-F238E27FC236}">
                <a16:creationId xmlns:a16="http://schemas.microsoft.com/office/drawing/2014/main" id="{65F4F001-5CEB-415D-BFB5-73A7E4E90BCE}"/>
              </a:ext>
            </a:extLst>
          </p:cNvPr>
          <p:cNvSpPr>
            <a:spLocks noGrp="1"/>
          </p:cNvSpPr>
          <p:nvPr>
            <p:ph type="sldNum" sz="quarter" idx="12"/>
          </p:nvPr>
        </p:nvSpPr>
        <p:spPr/>
        <p:txBody>
          <a:bodyPr/>
          <a:lstStyle/>
          <a:p>
            <a:fld id="{D57F1E4F-1CFF-5643-939E-217C01CDF565}" type="slidenum">
              <a:rPr lang="en-US" altLang="zh-TW" smtClean="0"/>
              <a:pPr/>
              <a:t>19</a:t>
            </a:fld>
            <a:endParaRPr lang="zh-TW" altLang="en-US" dirty="0"/>
          </a:p>
        </p:txBody>
      </p:sp>
      <p:graphicFrame>
        <p:nvGraphicFramePr>
          <p:cNvPr id="4" name="Diagram 3">
            <a:extLst>
              <a:ext uri="{FF2B5EF4-FFF2-40B4-BE49-F238E27FC236}">
                <a16:creationId xmlns:a16="http://schemas.microsoft.com/office/drawing/2014/main" id="{2666F93E-DD9D-4A09-89DD-6DD042D111AB}"/>
              </a:ext>
            </a:extLst>
          </p:cNvPr>
          <p:cNvGraphicFramePr/>
          <p:nvPr>
            <p:extLst>
              <p:ext uri="{D42A27DB-BD31-4B8C-83A1-F6EECF244321}">
                <p14:modId xmlns:p14="http://schemas.microsoft.com/office/powerpoint/2010/main" val="2738938256"/>
              </p:ext>
            </p:extLst>
          </p:nvPr>
        </p:nvGraphicFramePr>
        <p:xfrm>
          <a:off x="178307" y="270761"/>
          <a:ext cx="11454369" cy="4048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204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CC9E7E-C8DB-4D73-80B6-C5D35AD7F081}"/>
              </a:ext>
            </a:extLst>
          </p:cNvPr>
          <p:cNvSpPr>
            <a:spLocks noGrp="1"/>
          </p:cNvSpPr>
          <p:nvPr>
            <p:ph type="title"/>
          </p:nvPr>
        </p:nvSpPr>
        <p:spPr/>
        <p:txBody>
          <a:bodyPr vert="horz" lIns="91440" tIns="45720" rIns="91440" bIns="45720" rtlCol="0" anchor="ctr">
            <a:normAutofit/>
          </a:bodyPr>
          <a:lstStyle/>
          <a:p>
            <a:pPr rtl="0"/>
            <a:r>
              <a:rPr lang="en-US" altLang="zh-TW" dirty="0">
                <a:solidFill>
                  <a:schemeClr val="bg1"/>
                </a:solidFill>
                <a:latin typeface="Microsoft JhengHei UI" panose="020B0604030504040204" pitchFamily="34" charset="-120"/>
                <a:ea typeface="Microsoft JhengHei UI" panose="020B0604030504040204" pitchFamily="34" charset="-120"/>
              </a:rPr>
              <a:t>Overview</a:t>
            </a:r>
            <a:endParaRPr lang="zh-TW" altLang="en-US" dirty="0">
              <a:solidFill>
                <a:schemeClr val="bg1"/>
              </a:solidFill>
              <a:latin typeface="Microsoft JhengHei UI" panose="020B0604030504040204" pitchFamily="34" charset="-120"/>
              <a:ea typeface="Microsoft JhengHei UI" panose="020B0604030504040204" pitchFamily="34" charset="-120"/>
            </a:endParaRPr>
          </a:p>
        </p:txBody>
      </p:sp>
      <p:graphicFrame>
        <p:nvGraphicFramePr>
          <p:cNvPr id="9" name="內容預留位置 8" descr="圖示集">
            <a:extLst>
              <a:ext uri="{FF2B5EF4-FFF2-40B4-BE49-F238E27FC236}">
                <a16:creationId xmlns:a16="http://schemas.microsoft.com/office/drawing/2014/main" id="{8EDEA472-192B-4242-9F8A-CF2C98BFB3C7}"/>
              </a:ext>
            </a:extLst>
          </p:cNvPr>
          <p:cNvGraphicFramePr>
            <a:graphicFrameLocks noGrp="1"/>
          </p:cNvGraphicFramePr>
          <p:nvPr>
            <p:ph idx="1"/>
            <p:extLst>
              <p:ext uri="{D42A27DB-BD31-4B8C-83A1-F6EECF244321}">
                <p14:modId xmlns:p14="http://schemas.microsoft.com/office/powerpoint/2010/main" val="2499732961"/>
              </p:ext>
            </p:extLst>
          </p:nvPr>
        </p:nvGraphicFramePr>
        <p:xfrm>
          <a:off x="684213" y="685800"/>
          <a:ext cx="8534400"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E6B8426-E41B-4E9A-815E-0E98BBEB0DD4}"/>
              </a:ext>
            </a:extLst>
          </p:cNvPr>
          <p:cNvSpPr>
            <a:spLocks noGrp="1"/>
          </p:cNvSpPr>
          <p:nvPr>
            <p:ph type="sldNum" sz="quarter" idx="12"/>
          </p:nvPr>
        </p:nvSpPr>
        <p:spPr/>
        <p:txBody>
          <a:bodyPr/>
          <a:lstStyle/>
          <a:p>
            <a:fld id="{D57F1E4F-1CFF-5643-939E-217C01CDF565}" type="slidenum">
              <a:rPr lang="en-US" altLang="zh-TW" smtClean="0"/>
              <a:pPr/>
              <a:t>2</a:t>
            </a:fld>
            <a:endParaRPr lang="zh-TW" altLang="en-US" dirty="0"/>
          </a:p>
        </p:txBody>
      </p:sp>
    </p:spTree>
    <p:extLst>
      <p:ext uri="{BB962C8B-B14F-4D97-AF65-F5344CB8AC3E}">
        <p14:creationId xmlns:p14="http://schemas.microsoft.com/office/powerpoint/2010/main" val="96708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6BA91D-915C-49E9-BA6D-FB9B677ACAA3}"/>
              </a:ext>
            </a:extLst>
          </p:cNvPr>
          <p:cNvSpPr>
            <a:spLocks noGrp="1"/>
          </p:cNvSpPr>
          <p:nvPr>
            <p:ph type="title"/>
          </p:nvPr>
        </p:nvSpPr>
        <p:spPr>
          <a:xfrm>
            <a:off x="1875255" y="3467100"/>
            <a:ext cx="2943015" cy="1143000"/>
          </a:xfrm>
        </p:spPr>
        <p:txBody>
          <a:bodyPr rtlCol="0">
            <a:normAutofit/>
          </a:bodyPr>
          <a:lstStyle/>
          <a:p>
            <a:pPr rtl="0"/>
            <a:r>
              <a:rPr lang="en-US" altLang="zh-TW" dirty="0">
                <a:solidFill>
                  <a:schemeClr val="bg1"/>
                </a:solidFill>
                <a:latin typeface="Microsoft JhengHei UI" panose="020B0604030504040204" pitchFamily="34" charset="-120"/>
                <a:ea typeface="Microsoft JhengHei UI" panose="020B0604030504040204" pitchFamily="34" charset="-120"/>
              </a:rPr>
              <a:t>Thank you </a:t>
            </a:r>
            <a:r>
              <a:rPr lang="en-US" altLang="zh-TW" dirty="0">
                <a:solidFill>
                  <a:schemeClr val="bg1"/>
                </a:solidFill>
                <a:latin typeface="Microsoft JhengHei UI" panose="020B0604030504040204" pitchFamily="34" charset="-120"/>
                <a:ea typeface="Microsoft JhengHei UI" panose="020B0604030504040204" pitchFamily="34" charset="-120"/>
                <a:sym typeface="Wingdings" panose="05000000000000000000" pitchFamily="2" charset="2"/>
              </a:rPr>
              <a:t></a:t>
            </a:r>
            <a:endParaRPr lang="zh-TW" altLang="en-US" dirty="0">
              <a:solidFill>
                <a:schemeClr val="bg1"/>
              </a:solidFill>
              <a:latin typeface="Microsoft JhengHei UI" panose="020B0604030504040204" pitchFamily="34" charset="-120"/>
              <a:ea typeface="Microsoft JhengHei UI" panose="020B0604030504040204" pitchFamily="34" charset="-120"/>
            </a:endParaRPr>
          </a:p>
        </p:txBody>
      </p:sp>
      <p:pic>
        <p:nvPicPr>
          <p:cNvPr id="5" name="圖片 4">
            <a:extLst>
              <a:ext uri="{FF2B5EF4-FFF2-40B4-BE49-F238E27FC236}">
                <a16:creationId xmlns:a16="http://schemas.microsoft.com/office/drawing/2014/main" id="{DB01D247-521D-46B2-B29A-935ED000F01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47945" y="1071627"/>
            <a:ext cx="4840112" cy="3630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lide Number Placeholder 2">
            <a:extLst>
              <a:ext uri="{FF2B5EF4-FFF2-40B4-BE49-F238E27FC236}">
                <a16:creationId xmlns:a16="http://schemas.microsoft.com/office/drawing/2014/main" id="{629F5955-48E0-47B4-9344-D845348629C3}"/>
              </a:ext>
            </a:extLst>
          </p:cNvPr>
          <p:cNvSpPr>
            <a:spLocks noGrp="1"/>
          </p:cNvSpPr>
          <p:nvPr>
            <p:ph type="sldNum" sz="quarter" idx="12"/>
          </p:nvPr>
        </p:nvSpPr>
        <p:spPr/>
        <p:txBody>
          <a:bodyPr/>
          <a:lstStyle/>
          <a:p>
            <a:fld id="{D57F1E4F-1CFF-5643-939E-217C01CDF565}" type="slidenum">
              <a:rPr lang="en-US" altLang="zh-TW" smtClean="0"/>
              <a:pPr/>
              <a:t>20</a:t>
            </a:fld>
            <a:endParaRPr lang="zh-TW" altLang="en-US" dirty="0"/>
          </a:p>
        </p:txBody>
      </p:sp>
    </p:spTree>
    <p:extLst>
      <p:ext uri="{BB962C8B-B14F-4D97-AF65-F5344CB8AC3E}">
        <p14:creationId xmlns:p14="http://schemas.microsoft.com/office/powerpoint/2010/main" val="248818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p:txBody>
          <a:bodyPr rtlCol="0">
            <a:normAutofit/>
          </a:bodyPr>
          <a:lstStyle/>
          <a:p>
            <a:r>
              <a:rPr lang="en-US" altLang="zh-TW" dirty="0">
                <a:solidFill>
                  <a:schemeClr val="bg1"/>
                </a:solidFill>
                <a:latin typeface="Microsoft JhengHei UI" panose="020B0604030504040204" pitchFamily="34" charset="-120"/>
                <a:ea typeface="Microsoft JhengHei UI" panose="020B0604030504040204" pitchFamily="34" charset="-120"/>
              </a:rPr>
              <a:t>01. OBJECTIVES</a:t>
            </a:r>
          </a:p>
        </p:txBody>
      </p:sp>
      <p:graphicFrame>
        <p:nvGraphicFramePr>
          <p:cNvPr id="9" name="內容版面配置區 8">
            <a:extLst>
              <a:ext uri="{FF2B5EF4-FFF2-40B4-BE49-F238E27FC236}">
                <a16:creationId xmlns:a16="http://schemas.microsoft.com/office/drawing/2014/main" id="{91E9A54B-4105-44F5-9943-DB968D9194EF}"/>
              </a:ext>
            </a:extLst>
          </p:cNvPr>
          <p:cNvGraphicFramePr>
            <a:graphicFrameLocks noGrp="1"/>
          </p:cNvGraphicFramePr>
          <p:nvPr>
            <p:ph idx="1"/>
            <p:extLst>
              <p:ext uri="{D42A27DB-BD31-4B8C-83A1-F6EECF244321}">
                <p14:modId xmlns:p14="http://schemas.microsoft.com/office/powerpoint/2010/main" val="372706398"/>
              </p:ext>
            </p:extLst>
          </p:nvPr>
        </p:nvGraphicFramePr>
        <p:xfrm>
          <a:off x="684213" y="685800"/>
          <a:ext cx="8534400"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275820F-C9B7-4874-8D0C-3669C8E4D4AA}"/>
              </a:ext>
            </a:extLst>
          </p:cNvPr>
          <p:cNvSpPr>
            <a:spLocks noGrp="1"/>
          </p:cNvSpPr>
          <p:nvPr>
            <p:ph type="sldNum" sz="quarter" idx="12"/>
          </p:nvPr>
        </p:nvSpPr>
        <p:spPr/>
        <p:txBody>
          <a:bodyPr/>
          <a:lstStyle/>
          <a:p>
            <a:fld id="{D57F1E4F-1CFF-5643-939E-217C01CDF565}" type="slidenum">
              <a:rPr lang="en-US" altLang="zh-TW" smtClean="0"/>
              <a:pPr/>
              <a:t>3</a:t>
            </a:fld>
            <a:endParaRPr lang="zh-TW" altLang="en-US" dirty="0"/>
          </a:p>
        </p:txBody>
      </p:sp>
    </p:spTree>
    <p:extLst>
      <p:ext uri="{BB962C8B-B14F-4D97-AF65-F5344CB8AC3E}">
        <p14:creationId xmlns:p14="http://schemas.microsoft.com/office/powerpoint/2010/main" val="228164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p:txBody>
          <a:bodyPr rtlCol="0">
            <a:normAutofit/>
          </a:bodyPr>
          <a:lstStyle/>
          <a:p>
            <a:pPr lvl="0"/>
            <a:r>
              <a:rPr lang="en-US" altLang="zh-TW" dirty="0">
                <a:solidFill>
                  <a:schemeClr val="bg1"/>
                </a:solidFill>
                <a:ea typeface="Microsoft JhengHei UI" panose="020B0604030504040204" pitchFamily="34" charset="-120"/>
              </a:rPr>
              <a:t>02. SETTING THE STAGE</a:t>
            </a:r>
            <a:endParaRPr lang="zh-TW" altLang="en-US" dirty="0">
              <a:solidFill>
                <a:schemeClr val="bg1"/>
              </a:solidFill>
              <a:ea typeface="Microsoft JhengHei UI" panose="020B0604030504040204" pitchFamily="34" charset="-120"/>
            </a:endParaRPr>
          </a:p>
        </p:txBody>
      </p:sp>
      <p:sp>
        <p:nvSpPr>
          <p:cNvPr id="3" name="內容版面配置區 2">
            <a:extLst>
              <a:ext uri="{FF2B5EF4-FFF2-40B4-BE49-F238E27FC236}">
                <a16:creationId xmlns:a16="http://schemas.microsoft.com/office/drawing/2014/main" id="{004A98D2-8E5A-4BEC-ADBC-9FB560A0343F}"/>
              </a:ext>
            </a:extLst>
          </p:cNvPr>
          <p:cNvSpPr>
            <a:spLocks noGrp="1"/>
          </p:cNvSpPr>
          <p:nvPr>
            <p:ph sz="half" idx="1"/>
          </p:nvPr>
        </p:nvSpPr>
        <p:spPr/>
        <p:txBody>
          <a:bodyPr anchor="t">
            <a:normAutofit lnSpcReduction="10000"/>
          </a:bodyPr>
          <a:lstStyle/>
          <a:p>
            <a:r>
              <a:rPr lang="zh-TW" altLang="en-US" dirty="0">
                <a:solidFill>
                  <a:schemeClr val="bg1"/>
                </a:solidFill>
              </a:rPr>
              <a:t>健康識能的形成是在兒童前期</a:t>
            </a:r>
            <a:r>
              <a:rPr lang="en-US" altLang="zh-TW" dirty="0">
                <a:solidFill>
                  <a:schemeClr val="bg1"/>
                </a:solidFill>
              </a:rPr>
              <a:t>(early childhood; from birth to 8 years)</a:t>
            </a:r>
            <a:r>
              <a:rPr lang="zh-TW" altLang="en-US" dirty="0">
                <a:solidFill>
                  <a:schemeClr val="bg1"/>
                </a:solidFill>
              </a:rPr>
              <a:t>及兒童中期</a:t>
            </a:r>
            <a:r>
              <a:rPr lang="en-US" altLang="zh-TW" dirty="0">
                <a:solidFill>
                  <a:schemeClr val="bg1"/>
                </a:solidFill>
              </a:rPr>
              <a:t>(middle childhood; age 6 through 12 years)</a:t>
            </a:r>
          </a:p>
          <a:p>
            <a:r>
              <a:rPr lang="zh-TW" altLang="en-US" dirty="0">
                <a:solidFill>
                  <a:schemeClr val="bg1"/>
                </a:solidFill>
              </a:rPr>
              <a:t>較少研究關注在兒童前期，因為如何測量兒童的健康識能仍無一致的定論。</a:t>
            </a:r>
            <a:endParaRPr lang="en-US" altLang="zh-TW" dirty="0">
              <a:solidFill>
                <a:schemeClr val="bg1"/>
              </a:solidFill>
            </a:endParaRPr>
          </a:p>
          <a:p>
            <a:r>
              <a:rPr lang="zh-TW" altLang="en-US" dirty="0">
                <a:solidFill>
                  <a:schemeClr val="bg1"/>
                </a:solidFill>
              </a:rPr>
              <a:t>媒體素養</a:t>
            </a:r>
            <a:r>
              <a:rPr lang="en-US" altLang="zh-TW" dirty="0">
                <a:solidFill>
                  <a:schemeClr val="bg1"/>
                </a:solidFill>
              </a:rPr>
              <a:t> (Media literacy): </a:t>
            </a:r>
            <a:r>
              <a:rPr lang="zh-TW" altLang="en-US" dirty="0">
                <a:solidFill>
                  <a:schemeClr val="bg1"/>
                </a:solidFill>
              </a:rPr>
              <a:t>接收、分析、評估、創造和行動各種溝通形式的能力。</a:t>
            </a:r>
            <a:endParaRPr lang="en-US" altLang="zh-TW" dirty="0">
              <a:solidFill>
                <a:schemeClr val="bg1"/>
              </a:solidFill>
            </a:endParaRPr>
          </a:p>
          <a:p>
            <a:r>
              <a:rPr lang="zh-TW" altLang="en-US" dirty="0">
                <a:solidFill>
                  <a:schemeClr val="bg1"/>
                </a:solidFill>
              </a:rPr>
              <a:t>媒體素養會和</a:t>
            </a:r>
            <a:r>
              <a:rPr lang="en-US" altLang="zh-TW" dirty="0">
                <a:solidFill>
                  <a:schemeClr val="bg1"/>
                </a:solidFill>
              </a:rPr>
              <a:t>e-Health Literacy</a:t>
            </a:r>
            <a:r>
              <a:rPr lang="zh-TW" altLang="en-US" dirty="0">
                <a:solidFill>
                  <a:schemeClr val="bg1"/>
                </a:solidFill>
              </a:rPr>
              <a:t>的發展會些重疊之處。</a:t>
            </a:r>
            <a:endParaRPr lang="en-US" altLang="zh-TW" dirty="0">
              <a:solidFill>
                <a:schemeClr val="bg1"/>
              </a:solidFill>
            </a:endParaRPr>
          </a:p>
          <a:p>
            <a:endParaRPr lang="en-US" dirty="0">
              <a:solidFill>
                <a:schemeClr val="bg1"/>
              </a:solidFill>
            </a:endParaRPr>
          </a:p>
        </p:txBody>
      </p:sp>
      <p:sp>
        <p:nvSpPr>
          <p:cNvPr id="4" name="內容版面配置區 3">
            <a:extLst>
              <a:ext uri="{FF2B5EF4-FFF2-40B4-BE49-F238E27FC236}">
                <a16:creationId xmlns:a16="http://schemas.microsoft.com/office/drawing/2014/main" id="{BE075621-54DC-410F-A9C9-3C7F6C8AA8EB}"/>
              </a:ext>
            </a:extLst>
          </p:cNvPr>
          <p:cNvSpPr>
            <a:spLocks noGrp="1"/>
          </p:cNvSpPr>
          <p:nvPr>
            <p:ph sz="half" idx="2"/>
          </p:nvPr>
        </p:nvSpPr>
        <p:spPr>
          <a:xfrm>
            <a:off x="5808133" y="685800"/>
            <a:ext cx="4934479" cy="5386525"/>
          </a:xfrm>
        </p:spPr>
        <p:txBody>
          <a:bodyPr anchor="t">
            <a:normAutofit lnSpcReduction="10000"/>
          </a:bodyPr>
          <a:lstStyle/>
          <a:p>
            <a:r>
              <a:rPr lang="zh-TW" altLang="en-US" dirty="0">
                <a:solidFill>
                  <a:schemeClr val="bg1"/>
                </a:solidFill>
              </a:rPr>
              <a:t>若將健康識能視作一組技能，可分為三類：</a:t>
            </a:r>
          </a:p>
          <a:p>
            <a:pPr marL="914400" lvl="1" indent="-457200">
              <a:buFont typeface="+mj-lt"/>
              <a:buAutoNum type="arabicPeriod"/>
            </a:pPr>
            <a:r>
              <a:rPr lang="zh-TW" altLang="en-US" sz="2000" dirty="0">
                <a:solidFill>
                  <a:schemeClr val="bg1"/>
                </a:solidFill>
              </a:rPr>
              <a:t>功能性健康識能：健康識能指的是可有效應對日常生活情境的基本讀、說技巧及基本計算能力。</a:t>
            </a:r>
            <a:endParaRPr lang="en-US" altLang="zh-TW" sz="2000" dirty="0">
              <a:solidFill>
                <a:schemeClr val="bg1"/>
              </a:solidFill>
            </a:endParaRPr>
          </a:p>
          <a:p>
            <a:pPr marL="914400" lvl="1" indent="-457200">
              <a:buFont typeface="+mj-lt"/>
              <a:buAutoNum type="arabicPeriod"/>
            </a:pPr>
            <a:r>
              <a:rPr lang="zh-TW" altLang="en-US" sz="2000" dirty="0">
                <a:solidFill>
                  <a:schemeClr val="bg1"/>
                </a:solidFill>
              </a:rPr>
              <a:t>互動性健康識能：較為進階的認知能力，可主動參與健康照護，通常需要社交技巧來幫助個人來促進健康。</a:t>
            </a:r>
            <a:endParaRPr lang="en-US" altLang="zh-TW" sz="2000" dirty="0">
              <a:solidFill>
                <a:schemeClr val="bg1"/>
              </a:solidFill>
            </a:endParaRPr>
          </a:p>
          <a:p>
            <a:pPr marL="914400" lvl="1" indent="-457200">
              <a:buFont typeface="+mj-lt"/>
              <a:buAutoNum type="arabicPeriod"/>
            </a:pPr>
            <a:r>
              <a:rPr lang="zh-TW" altLang="en-US" sz="2000" dirty="0">
                <a:solidFill>
                  <a:schemeClr val="bg1"/>
                </a:solidFill>
              </a:rPr>
              <a:t>批判性健康識能：最高階的認知能力，可批判性地分析資訊、應用知識、作決定和評估資訊，對生活事件與情境可掌握更多的控制權。</a:t>
            </a:r>
            <a:endParaRPr lang="en-US" sz="2000" dirty="0">
              <a:solidFill>
                <a:schemeClr val="bg1"/>
              </a:solidFill>
            </a:endParaRPr>
          </a:p>
        </p:txBody>
      </p:sp>
      <p:sp>
        <p:nvSpPr>
          <p:cNvPr id="5" name="Slide Number Placeholder 4">
            <a:extLst>
              <a:ext uri="{FF2B5EF4-FFF2-40B4-BE49-F238E27FC236}">
                <a16:creationId xmlns:a16="http://schemas.microsoft.com/office/drawing/2014/main" id="{D454DE0A-FAA8-45AF-97D0-0CD46205A26C}"/>
              </a:ext>
            </a:extLst>
          </p:cNvPr>
          <p:cNvSpPr>
            <a:spLocks noGrp="1"/>
          </p:cNvSpPr>
          <p:nvPr>
            <p:ph type="sldNum" sz="quarter" idx="12"/>
          </p:nvPr>
        </p:nvSpPr>
        <p:spPr/>
        <p:txBody>
          <a:bodyPr/>
          <a:lstStyle/>
          <a:p>
            <a:fld id="{D57F1E4F-1CFF-5643-939E-217C01CDF565}" type="slidenum">
              <a:rPr lang="en-US" altLang="zh-TW" smtClean="0"/>
              <a:pPr/>
              <a:t>4</a:t>
            </a:fld>
            <a:endParaRPr lang="zh-TW" altLang="en-US" dirty="0"/>
          </a:p>
        </p:txBody>
      </p:sp>
    </p:spTree>
    <p:extLst>
      <p:ext uri="{BB962C8B-B14F-4D97-AF65-F5344CB8AC3E}">
        <p14:creationId xmlns:p14="http://schemas.microsoft.com/office/powerpoint/2010/main" val="245998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p:txBody>
          <a:bodyPr rtlCol="0">
            <a:normAutofit/>
          </a:bodyPr>
          <a:lstStyle/>
          <a:p>
            <a:pPr lvl="0"/>
            <a:r>
              <a:rPr lang="en-US" altLang="zh-TW" dirty="0">
                <a:solidFill>
                  <a:schemeClr val="bg1"/>
                </a:solidFill>
                <a:ea typeface="Microsoft JhengHei UI" panose="020B0604030504040204" pitchFamily="34" charset="-120"/>
              </a:rPr>
              <a:t>02. SETTING THE STAGE</a:t>
            </a:r>
            <a:endParaRPr lang="zh-TW" altLang="en-US" dirty="0">
              <a:solidFill>
                <a:schemeClr val="bg1"/>
              </a:solidFill>
              <a:ea typeface="Microsoft JhengHei UI" panose="020B0604030504040204" pitchFamily="34" charset="-120"/>
            </a:endParaRPr>
          </a:p>
        </p:txBody>
      </p:sp>
      <p:graphicFrame>
        <p:nvGraphicFramePr>
          <p:cNvPr id="5" name="內容版面配置區 4">
            <a:extLst>
              <a:ext uri="{FF2B5EF4-FFF2-40B4-BE49-F238E27FC236}">
                <a16:creationId xmlns:a16="http://schemas.microsoft.com/office/drawing/2014/main" id="{EEA634FD-3C88-47C4-9B0F-5859ED65F35E}"/>
              </a:ext>
            </a:extLst>
          </p:cNvPr>
          <p:cNvGraphicFramePr>
            <a:graphicFrameLocks noGrp="1"/>
          </p:cNvGraphicFramePr>
          <p:nvPr>
            <p:ph sz="half" idx="1"/>
            <p:extLst>
              <p:ext uri="{D42A27DB-BD31-4B8C-83A1-F6EECF244321}">
                <p14:modId xmlns:p14="http://schemas.microsoft.com/office/powerpoint/2010/main" val="4117288602"/>
              </p:ext>
            </p:extLst>
          </p:nvPr>
        </p:nvGraphicFramePr>
        <p:xfrm>
          <a:off x="6818864" y="153139"/>
          <a:ext cx="4937125" cy="6576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內容版面配置區 5">
            <a:extLst>
              <a:ext uri="{FF2B5EF4-FFF2-40B4-BE49-F238E27FC236}">
                <a16:creationId xmlns:a16="http://schemas.microsoft.com/office/drawing/2014/main" id="{FE9C1153-81F8-4759-90CF-44EDE9128068}"/>
              </a:ext>
            </a:extLst>
          </p:cNvPr>
          <p:cNvSpPr>
            <a:spLocks noGrp="1"/>
          </p:cNvSpPr>
          <p:nvPr>
            <p:ph sz="half" idx="2"/>
          </p:nvPr>
        </p:nvSpPr>
        <p:spPr>
          <a:xfrm>
            <a:off x="684212" y="153139"/>
            <a:ext cx="5921405" cy="3615266"/>
          </a:xfrm>
        </p:spPr>
        <p:txBody>
          <a:bodyPr anchor="t"/>
          <a:lstStyle/>
          <a:p>
            <a:r>
              <a:rPr lang="en-US" dirty="0">
                <a:solidFill>
                  <a:schemeClr val="bg1"/>
                </a:solidFill>
              </a:rPr>
              <a:t>National Health Education Standards (NHES) (CDC, 2019)</a:t>
            </a:r>
          </a:p>
          <a:p>
            <a:r>
              <a:rPr lang="zh-TW" altLang="en-US" dirty="0">
                <a:solidFill>
                  <a:schemeClr val="bg1"/>
                </a:solidFill>
              </a:rPr>
              <a:t>美國所訂定之國家健康教育標準（如右圖），說明了對各種階段的學生，要知道什麼、應該做什麼的期待，亦即在國小前期、國小後期、國中和高中各有不同的標準。</a:t>
            </a:r>
            <a:endParaRPr lang="en-US" dirty="0">
              <a:solidFill>
                <a:schemeClr val="bg1"/>
              </a:solidFill>
            </a:endParaRPr>
          </a:p>
          <a:p>
            <a:endParaRPr lang="en-US" dirty="0">
              <a:solidFill>
                <a:schemeClr val="bg1"/>
              </a:solidFill>
            </a:endParaRPr>
          </a:p>
        </p:txBody>
      </p:sp>
      <p:sp>
        <p:nvSpPr>
          <p:cNvPr id="3" name="Slide Number Placeholder 2">
            <a:extLst>
              <a:ext uri="{FF2B5EF4-FFF2-40B4-BE49-F238E27FC236}">
                <a16:creationId xmlns:a16="http://schemas.microsoft.com/office/drawing/2014/main" id="{0068645A-26B4-4F25-9710-C5120361537A}"/>
              </a:ext>
            </a:extLst>
          </p:cNvPr>
          <p:cNvSpPr>
            <a:spLocks noGrp="1"/>
          </p:cNvSpPr>
          <p:nvPr>
            <p:ph type="sldNum" sz="quarter" idx="12"/>
          </p:nvPr>
        </p:nvSpPr>
        <p:spPr/>
        <p:txBody>
          <a:bodyPr/>
          <a:lstStyle/>
          <a:p>
            <a:fld id="{D57F1E4F-1CFF-5643-939E-217C01CDF565}" type="slidenum">
              <a:rPr lang="en-US" altLang="zh-TW" smtClean="0"/>
              <a:pPr/>
              <a:t>5</a:t>
            </a:fld>
            <a:endParaRPr lang="zh-TW" altLang="en-US" dirty="0"/>
          </a:p>
        </p:txBody>
      </p:sp>
    </p:spTree>
    <p:extLst>
      <p:ext uri="{BB962C8B-B14F-4D97-AF65-F5344CB8AC3E}">
        <p14:creationId xmlns:p14="http://schemas.microsoft.com/office/powerpoint/2010/main" val="208764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a:xfrm>
            <a:off x="764110" y="5002237"/>
            <a:ext cx="10208689" cy="1507067"/>
          </a:xfrm>
        </p:spPr>
        <p:txBody>
          <a:bodyPr rtlCol="0">
            <a:normAutofit/>
          </a:bodyPr>
          <a:lstStyle/>
          <a:p>
            <a:pPr lvl="0"/>
            <a:r>
              <a:rPr lang="en-US" altLang="zh-TW" dirty="0">
                <a:solidFill>
                  <a:schemeClr val="bg1"/>
                </a:solidFill>
                <a:ea typeface="Microsoft JhengHei UI" panose="020B0604030504040204" pitchFamily="34" charset="-120"/>
              </a:rPr>
              <a:t>03. Places</a:t>
            </a:r>
            <a:br>
              <a:rPr lang="en-US" altLang="zh-TW" dirty="0">
                <a:solidFill>
                  <a:schemeClr val="bg1"/>
                </a:solidFill>
                <a:ea typeface="Microsoft JhengHei UI" panose="020B0604030504040204" pitchFamily="34" charset="-120"/>
              </a:rPr>
            </a:br>
            <a:r>
              <a:rPr lang="en-US" altLang="zh-TW" sz="2400" cap="none" dirty="0">
                <a:solidFill>
                  <a:schemeClr val="bg1"/>
                </a:solidFill>
                <a:ea typeface="Microsoft JhengHei UI" panose="020B0604030504040204" pitchFamily="34" charset="-120"/>
              </a:rPr>
              <a:t>Where youth confront health literacy challenges and develop skills</a:t>
            </a:r>
            <a:endParaRPr lang="zh-TW" altLang="en-US" dirty="0">
              <a:solidFill>
                <a:schemeClr val="bg1"/>
              </a:solidFill>
              <a:ea typeface="Microsoft JhengHei UI" panose="020B0604030504040204" pitchFamily="34" charset="-120"/>
            </a:endParaRPr>
          </a:p>
        </p:txBody>
      </p:sp>
      <p:graphicFrame>
        <p:nvGraphicFramePr>
          <p:cNvPr id="5" name="內容版面配置區 4">
            <a:extLst>
              <a:ext uri="{FF2B5EF4-FFF2-40B4-BE49-F238E27FC236}">
                <a16:creationId xmlns:a16="http://schemas.microsoft.com/office/drawing/2014/main" id="{522805C3-8AD5-4B20-97E6-8EB120B4BE04}"/>
              </a:ext>
            </a:extLst>
          </p:cNvPr>
          <p:cNvGraphicFramePr>
            <a:graphicFrameLocks noGrp="1"/>
          </p:cNvGraphicFramePr>
          <p:nvPr>
            <p:ph sz="half" idx="1"/>
            <p:extLst>
              <p:ext uri="{D42A27DB-BD31-4B8C-83A1-F6EECF244321}">
                <p14:modId xmlns:p14="http://schemas.microsoft.com/office/powerpoint/2010/main" val="2649564538"/>
              </p:ext>
            </p:extLst>
          </p:nvPr>
        </p:nvGraphicFramePr>
        <p:xfrm>
          <a:off x="2581417" y="348696"/>
          <a:ext cx="7778824" cy="4711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EF73B5A-4F61-47AD-948D-480A7D3B7D66}"/>
              </a:ext>
            </a:extLst>
          </p:cNvPr>
          <p:cNvSpPr>
            <a:spLocks noGrp="1"/>
          </p:cNvSpPr>
          <p:nvPr>
            <p:ph type="sldNum" sz="quarter" idx="12"/>
          </p:nvPr>
        </p:nvSpPr>
        <p:spPr/>
        <p:txBody>
          <a:bodyPr/>
          <a:lstStyle/>
          <a:p>
            <a:fld id="{D57F1E4F-1CFF-5643-939E-217C01CDF565}" type="slidenum">
              <a:rPr lang="en-US" altLang="zh-TW" smtClean="0"/>
              <a:pPr/>
              <a:t>6</a:t>
            </a:fld>
            <a:endParaRPr lang="zh-TW" altLang="en-US" dirty="0"/>
          </a:p>
        </p:txBody>
      </p:sp>
    </p:spTree>
    <p:extLst>
      <p:ext uri="{BB962C8B-B14F-4D97-AF65-F5344CB8AC3E}">
        <p14:creationId xmlns:p14="http://schemas.microsoft.com/office/powerpoint/2010/main" val="57844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a:xfrm>
            <a:off x="764110" y="5002237"/>
            <a:ext cx="10208689" cy="1507067"/>
          </a:xfrm>
        </p:spPr>
        <p:txBody>
          <a:bodyPr rtlCol="0">
            <a:normAutofit/>
          </a:bodyPr>
          <a:lstStyle/>
          <a:p>
            <a:pPr lvl="0"/>
            <a:r>
              <a:rPr lang="en-US" altLang="zh-TW" dirty="0">
                <a:solidFill>
                  <a:schemeClr val="bg1"/>
                </a:solidFill>
                <a:ea typeface="Microsoft JhengHei UI" panose="020B0604030504040204" pitchFamily="34" charset="-120"/>
              </a:rPr>
              <a:t>03. Places</a:t>
            </a:r>
            <a:br>
              <a:rPr lang="en-US" altLang="zh-TW" dirty="0">
                <a:solidFill>
                  <a:schemeClr val="bg1"/>
                </a:solidFill>
                <a:ea typeface="Microsoft JhengHei UI" panose="020B0604030504040204" pitchFamily="34" charset="-120"/>
              </a:rPr>
            </a:br>
            <a:r>
              <a:rPr lang="en-US" altLang="zh-TW" sz="2400" cap="none" dirty="0">
                <a:solidFill>
                  <a:schemeClr val="bg1"/>
                </a:solidFill>
                <a:ea typeface="Microsoft JhengHei UI" panose="020B0604030504040204" pitchFamily="34" charset="-120"/>
              </a:rPr>
              <a:t>Where youth confront health literacy challenges and develop skills</a:t>
            </a:r>
            <a:endParaRPr lang="zh-TW" altLang="en-US" dirty="0">
              <a:solidFill>
                <a:schemeClr val="bg1"/>
              </a:solidFill>
              <a:ea typeface="Microsoft JhengHei UI" panose="020B0604030504040204" pitchFamily="34" charset="-120"/>
            </a:endParaRPr>
          </a:p>
        </p:txBody>
      </p:sp>
      <p:sp>
        <p:nvSpPr>
          <p:cNvPr id="3" name="內容版面配置區 2">
            <a:extLst>
              <a:ext uri="{FF2B5EF4-FFF2-40B4-BE49-F238E27FC236}">
                <a16:creationId xmlns:a16="http://schemas.microsoft.com/office/drawing/2014/main" id="{734C8A95-89C8-48D1-8B65-90D703B54F3A}"/>
              </a:ext>
            </a:extLst>
          </p:cNvPr>
          <p:cNvSpPr>
            <a:spLocks noGrp="1"/>
          </p:cNvSpPr>
          <p:nvPr>
            <p:ph sz="half" idx="1"/>
          </p:nvPr>
        </p:nvSpPr>
        <p:spPr>
          <a:xfrm>
            <a:off x="666455" y="934375"/>
            <a:ext cx="6400170" cy="3615267"/>
          </a:xfrm>
        </p:spPr>
        <p:txBody>
          <a:bodyPr>
            <a:noAutofit/>
          </a:bodyPr>
          <a:lstStyle/>
          <a:p>
            <a:r>
              <a:rPr lang="zh-TW" altLang="en-US" sz="1600" dirty="0">
                <a:solidFill>
                  <a:schemeClr val="bg1"/>
                </a:solidFill>
                <a:latin typeface="+mn-ea"/>
              </a:rPr>
              <a:t>全校、整個社區，整個孩子或</a:t>
            </a:r>
            <a:r>
              <a:rPr lang="en-US" altLang="zh-TW" sz="1600" dirty="0">
                <a:solidFill>
                  <a:schemeClr val="bg1"/>
                </a:solidFill>
                <a:latin typeface="+mn-ea"/>
              </a:rPr>
              <a:t>WSCC</a:t>
            </a:r>
            <a:r>
              <a:rPr lang="zh-TW" altLang="en-US" sz="1600" dirty="0">
                <a:solidFill>
                  <a:schemeClr val="bg1"/>
                </a:solidFill>
                <a:latin typeface="+mn-ea"/>
              </a:rPr>
              <a:t>模型是</a:t>
            </a:r>
            <a:r>
              <a:rPr lang="en-US" altLang="zh-TW" sz="1600" dirty="0">
                <a:solidFill>
                  <a:schemeClr val="bg1"/>
                </a:solidFill>
                <a:latin typeface="+mn-ea"/>
              </a:rPr>
              <a:t>CDC</a:t>
            </a:r>
            <a:r>
              <a:rPr lang="zh-TW" altLang="en-US" sz="1600" dirty="0">
                <a:solidFill>
                  <a:schemeClr val="bg1"/>
                </a:solidFill>
                <a:latin typeface="+mn-ea"/>
              </a:rPr>
              <a:t>解決學校健康問題的框架。</a:t>
            </a:r>
            <a:r>
              <a:rPr lang="en-US" altLang="zh-TW" sz="1600" dirty="0">
                <a:solidFill>
                  <a:schemeClr val="bg1"/>
                </a:solidFill>
                <a:latin typeface="+mn-ea"/>
              </a:rPr>
              <a:t>WSCC</a:t>
            </a:r>
            <a:r>
              <a:rPr lang="zh-TW" altLang="en-US" sz="1600" dirty="0">
                <a:solidFill>
                  <a:schemeClr val="bg1"/>
                </a:solidFill>
                <a:latin typeface="+mn-ea"/>
              </a:rPr>
              <a:t>模型以學生為中心，強調社區在支持學校的作用，連結健康與學業成就，並立基在學校政策和實踐的重要性。</a:t>
            </a:r>
            <a:r>
              <a:rPr lang="en-US" altLang="zh-TW" sz="1600" dirty="0">
                <a:solidFill>
                  <a:schemeClr val="bg1"/>
                </a:solidFill>
                <a:latin typeface="+mn-ea"/>
              </a:rPr>
              <a:t>WSCC</a:t>
            </a:r>
            <a:r>
              <a:rPr lang="zh-TW" altLang="en-US" sz="1600" dirty="0">
                <a:solidFill>
                  <a:schemeClr val="bg1"/>
                </a:solidFill>
                <a:latin typeface="+mn-ea"/>
              </a:rPr>
              <a:t>模型包含</a:t>
            </a:r>
            <a:r>
              <a:rPr lang="en-US" altLang="zh-TW" sz="1600" dirty="0">
                <a:solidFill>
                  <a:schemeClr val="bg1"/>
                </a:solidFill>
                <a:latin typeface="+mn-ea"/>
              </a:rPr>
              <a:t>10</a:t>
            </a:r>
            <a:r>
              <a:rPr lang="zh-TW" altLang="en-US" sz="1600" dirty="0">
                <a:solidFill>
                  <a:schemeClr val="bg1"/>
                </a:solidFill>
                <a:latin typeface="+mn-ea"/>
              </a:rPr>
              <a:t>個組成部分：</a:t>
            </a:r>
          </a:p>
          <a:p>
            <a:pPr marL="342900" indent="-342900">
              <a:buFont typeface="+mj-lt"/>
              <a:buAutoNum type="arabicPeriod"/>
            </a:pPr>
            <a:r>
              <a:rPr lang="zh-TW" altLang="en-US" sz="1600" dirty="0">
                <a:solidFill>
                  <a:schemeClr val="bg1"/>
                </a:solidFill>
                <a:latin typeface="+mn-ea"/>
              </a:rPr>
              <a:t>健康教育。</a:t>
            </a:r>
            <a:endParaRPr lang="en-US" altLang="zh-TW" sz="1600" dirty="0">
              <a:solidFill>
                <a:schemeClr val="bg1"/>
              </a:solidFill>
              <a:latin typeface="+mn-ea"/>
            </a:endParaRPr>
          </a:p>
          <a:p>
            <a:pPr marL="342900" indent="-342900">
              <a:buFont typeface="+mj-lt"/>
              <a:buAutoNum type="arabicPeriod"/>
            </a:pPr>
            <a:r>
              <a:rPr lang="zh-TW" altLang="en-US" sz="1600" dirty="0">
                <a:solidFill>
                  <a:schemeClr val="bg1"/>
                </a:solidFill>
                <a:latin typeface="+mn-ea"/>
              </a:rPr>
              <a:t>體育教育和身體活動。</a:t>
            </a:r>
            <a:endParaRPr lang="en-US" altLang="zh-TW" sz="1600" dirty="0">
              <a:solidFill>
                <a:schemeClr val="bg1"/>
              </a:solidFill>
              <a:latin typeface="+mn-ea"/>
            </a:endParaRPr>
          </a:p>
          <a:p>
            <a:pPr marL="342900" indent="-342900">
              <a:buFont typeface="+mj-lt"/>
              <a:buAutoNum type="arabicPeriod"/>
            </a:pPr>
            <a:r>
              <a:rPr lang="zh-TW" altLang="en-US" sz="1600" dirty="0">
                <a:solidFill>
                  <a:schemeClr val="bg1"/>
                </a:solidFill>
                <a:latin typeface="+mn-ea"/>
              </a:rPr>
              <a:t>營養環境和服務學校</a:t>
            </a:r>
            <a:endParaRPr lang="en-US" altLang="zh-TW" sz="1600" dirty="0">
              <a:solidFill>
                <a:schemeClr val="bg1"/>
              </a:solidFill>
              <a:latin typeface="+mn-ea"/>
            </a:endParaRPr>
          </a:p>
          <a:p>
            <a:pPr marL="342900" indent="-342900">
              <a:buFont typeface="+mj-lt"/>
              <a:buAutoNum type="arabicPeriod"/>
            </a:pPr>
            <a:r>
              <a:rPr lang="zh-TW" altLang="en-US" sz="1600" dirty="0">
                <a:solidFill>
                  <a:schemeClr val="bg1"/>
                </a:solidFill>
                <a:latin typeface="+mn-ea"/>
              </a:rPr>
              <a:t>社會和情感氛圍。</a:t>
            </a:r>
            <a:endParaRPr lang="en-US" altLang="zh-TW" sz="1600" dirty="0">
              <a:solidFill>
                <a:schemeClr val="bg1"/>
              </a:solidFill>
              <a:latin typeface="+mn-ea"/>
            </a:endParaRPr>
          </a:p>
          <a:p>
            <a:pPr marL="342900" indent="-342900">
              <a:buFont typeface="+mj-lt"/>
              <a:buAutoNum type="arabicPeriod"/>
            </a:pPr>
            <a:r>
              <a:rPr lang="zh-TW" altLang="en-US" sz="1600" dirty="0">
                <a:solidFill>
                  <a:schemeClr val="bg1"/>
                </a:solidFill>
                <a:latin typeface="+mn-ea"/>
              </a:rPr>
              <a:t>物理環境。</a:t>
            </a:r>
            <a:endParaRPr lang="en-US" altLang="zh-TW" sz="1600" dirty="0">
              <a:solidFill>
                <a:schemeClr val="bg1"/>
              </a:solidFill>
              <a:latin typeface="+mn-ea"/>
            </a:endParaRPr>
          </a:p>
          <a:p>
            <a:pPr marL="342900" indent="-342900">
              <a:buFont typeface="+mj-lt"/>
              <a:buAutoNum type="arabicPeriod"/>
            </a:pPr>
            <a:r>
              <a:rPr lang="zh-TW" altLang="en-US" sz="1600" dirty="0">
                <a:solidFill>
                  <a:schemeClr val="bg1"/>
                </a:solidFill>
                <a:latin typeface="+mn-ea"/>
              </a:rPr>
              <a:t>健康服務。</a:t>
            </a:r>
            <a:endParaRPr lang="en-US" altLang="zh-TW" sz="1600" dirty="0">
              <a:solidFill>
                <a:schemeClr val="bg1"/>
              </a:solidFill>
              <a:latin typeface="+mn-ea"/>
            </a:endParaRPr>
          </a:p>
          <a:p>
            <a:pPr marL="342900" indent="-342900">
              <a:buFont typeface="+mj-lt"/>
              <a:buAutoNum type="arabicPeriod"/>
            </a:pPr>
            <a:r>
              <a:rPr lang="zh-TW" altLang="en-US" sz="1600" dirty="0">
                <a:solidFill>
                  <a:schemeClr val="bg1"/>
                </a:solidFill>
                <a:latin typeface="+mn-ea"/>
              </a:rPr>
              <a:t>諮詢，心理和社會服務。</a:t>
            </a:r>
            <a:endParaRPr lang="en-US" altLang="zh-TW" sz="1600" dirty="0">
              <a:solidFill>
                <a:schemeClr val="bg1"/>
              </a:solidFill>
              <a:latin typeface="+mn-ea"/>
            </a:endParaRPr>
          </a:p>
          <a:p>
            <a:pPr marL="342900" indent="-342900">
              <a:buFont typeface="+mj-lt"/>
              <a:buAutoNum type="arabicPeriod"/>
            </a:pPr>
            <a:r>
              <a:rPr lang="zh-TW" altLang="en-US" sz="1600" dirty="0">
                <a:solidFill>
                  <a:schemeClr val="bg1"/>
                </a:solidFill>
                <a:latin typeface="+mn-ea"/>
              </a:rPr>
              <a:t>員工健康。</a:t>
            </a:r>
            <a:endParaRPr lang="en-US" altLang="zh-TW" sz="1600" dirty="0">
              <a:solidFill>
                <a:schemeClr val="bg1"/>
              </a:solidFill>
              <a:latin typeface="+mn-ea"/>
            </a:endParaRPr>
          </a:p>
          <a:p>
            <a:pPr marL="342900" indent="-342900">
              <a:buFont typeface="+mj-lt"/>
              <a:buAutoNum type="arabicPeriod"/>
            </a:pPr>
            <a:r>
              <a:rPr lang="zh-TW" altLang="en-US" sz="1600" dirty="0">
                <a:solidFill>
                  <a:schemeClr val="bg1"/>
                </a:solidFill>
                <a:latin typeface="+mn-ea"/>
              </a:rPr>
              <a:t>社區參與。</a:t>
            </a:r>
            <a:endParaRPr lang="en-US" altLang="zh-TW" sz="1600" dirty="0">
              <a:solidFill>
                <a:schemeClr val="bg1"/>
              </a:solidFill>
              <a:latin typeface="+mn-ea"/>
            </a:endParaRPr>
          </a:p>
          <a:p>
            <a:pPr marL="342900" indent="-342900">
              <a:buFont typeface="+mj-lt"/>
              <a:buAutoNum type="arabicPeriod"/>
            </a:pPr>
            <a:r>
              <a:rPr lang="zh-TW" altLang="en-US" sz="1600" dirty="0">
                <a:solidFill>
                  <a:schemeClr val="bg1"/>
                </a:solidFill>
                <a:latin typeface="+mn-ea"/>
              </a:rPr>
              <a:t>家庭投入。</a:t>
            </a:r>
            <a:endParaRPr lang="en-US" dirty="0">
              <a:solidFill>
                <a:schemeClr val="bg1"/>
              </a:solidFill>
              <a:latin typeface="+mn-ea"/>
            </a:endParaRPr>
          </a:p>
        </p:txBody>
      </p:sp>
      <p:pic>
        <p:nvPicPr>
          <p:cNvPr id="4" name="圖片 3">
            <a:extLst>
              <a:ext uri="{FF2B5EF4-FFF2-40B4-BE49-F238E27FC236}">
                <a16:creationId xmlns:a16="http://schemas.microsoft.com/office/drawing/2014/main" id="{2DD43029-C91A-4369-9944-6237799EEF72}"/>
              </a:ext>
            </a:extLst>
          </p:cNvPr>
          <p:cNvPicPr>
            <a:picLocks noChangeAspect="1"/>
          </p:cNvPicPr>
          <p:nvPr/>
        </p:nvPicPr>
        <p:blipFill>
          <a:blip r:embed="rId3"/>
          <a:stretch>
            <a:fillRect/>
          </a:stretch>
        </p:blipFill>
        <p:spPr>
          <a:xfrm>
            <a:off x="7253057" y="251040"/>
            <a:ext cx="4595047" cy="5536787"/>
          </a:xfrm>
          <a:prstGeom prst="rect">
            <a:avLst/>
          </a:prstGeom>
        </p:spPr>
      </p:pic>
      <p:sp>
        <p:nvSpPr>
          <p:cNvPr id="5" name="Slide Number Placeholder 4">
            <a:extLst>
              <a:ext uri="{FF2B5EF4-FFF2-40B4-BE49-F238E27FC236}">
                <a16:creationId xmlns:a16="http://schemas.microsoft.com/office/drawing/2014/main" id="{0D7F891F-9BDB-43F3-A10B-2FEF93C21388}"/>
              </a:ext>
            </a:extLst>
          </p:cNvPr>
          <p:cNvSpPr>
            <a:spLocks noGrp="1"/>
          </p:cNvSpPr>
          <p:nvPr>
            <p:ph type="sldNum" sz="quarter" idx="12"/>
          </p:nvPr>
        </p:nvSpPr>
        <p:spPr/>
        <p:txBody>
          <a:bodyPr/>
          <a:lstStyle/>
          <a:p>
            <a:fld id="{D57F1E4F-1CFF-5643-939E-217C01CDF565}" type="slidenum">
              <a:rPr lang="en-US" altLang="zh-TW" smtClean="0"/>
              <a:pPr/>
              <a:t>7</a:t>
            </a:fld>
            <a:endParaRPr lang="zh-TW" altLang="en-US" dirty="0"/>
          </a:p>
        </p:txBody>
      </p:sp>
    </p:spTree>
    <p:extLst>
      <p:ext uri="{BB962C8B-B14F-4D97-AF65-F5344CB8AC3E}">
        <p14:creationId xmlns:p14="http://schemas.microsoft.com/office/powerpoint/2010/main" val="254098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a:xfrm>
            <a:off x="764110" y="5002237"/>
            <a:ext cx="10208689" cy="1507067"/>
          </a:xfrm>
        </p:spPr>
        <p:txBody>
          <a:bodyPr rtlCol="0">
            <a:normAutofit/>
          </a:bodyPr>
          <a:lstStyle/>
          <a:p>
            <a:pPr lvl="0"/>
            <a:r>
              <a:rPr lang="en-US" altLang="zh-TW" dirty="0">
                <a:solidFill>
                  <a:schemeClr val="bg1"/>
                </a:solidFill>
                <a:ea typeface="Microsoft JhengHei UI" panose="020B0604030504040204" pitchFamily="34" charset="-120"/>
              </a:rPr>
              <a:t>03. Places</a:t>
            </a:r>
            <a:br>
              <a:rPr lang="en-US" altLang="zh-TW" dirty="0">
                <a:solidFill>
                  <a:schemeClr val="bg1"/>
                </a:solidFill>
                <a:ea typeface="Microsoft JhengHei UI" panose="020B0604030504040204" pitchFamily="34" charset="-120"/>
              </a:rPr>
            </a:br>
            <a:r>
              <a:rPr lang="en-US" altLang="zh-TW" sz="2400" cap="none" dirty="0">
                <a:solidFill>
                  <a:schemeClr val="bg1"/>
                </a:solidFill>
                <a:ea typeface="Microsoft JhengHei UI" panose="020B0604030504040204" pitchFamily="34" charset="-120"/>
              </a:rPr>
              <a:t>Where youth confront health literacy challenges and develop skills</a:t>
            </a:r>
            <a:endParaRPr lang="zh-TW" altLang="en-US" dirty="0">
              <a:solidFill>
                <a:schemeClr val="bg1"/>
              </a:solidFill>
              <a:ea typeface="Microsoft JhengHei UI" panose="020B0604030504040204" pitchFamily="34" charset="-120"/>
            </a:endParaRPr>
          </a:p>
        </p:txBody>
      </p:sp>
      <p:graphicFrame>
        <p:nvGraphicFramePr>
          <p:cNvPr id="5" name="資料庫圖表 4">
            <a:extLst>
              <a:ext uri="{FF2B5EF4-FFF2-40B4-BE49-F238E27FC236}">
                <a16:creationId xmlns:a16="http://schemas.microsoft.com/office/drawing/2014/main" id="{F5C40589-A029-443A-ADB9-201592954E4D}"/>
              </a:ext>
            </a:extLst>
          </p:cNvPr>
          <p:cNvGraphicFramePr/>
          <p:nvPr>
            <p:extLst>
              <p:ext uri="{D42A27DB-BD31-4B8C-83A1-F6EECF244321}">
                <p14:modId xmlns:p14="http://schemas.microsoft.com/office/powerpoint/2010/main" val="3607737436"/>
              </p:ext>
            </p:extLst>
          </p:nvPr>
        </p:nvGraphicFramePr>
        <p:xfrm>
          <a:off x="622729" y="408734"/>
          <a:ext cx="10805160" cy="6119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4AD4A59-CCB5-43AA-A728-9CC36867AE14}"/>
              </a:ext>
            </a:extLst>
          </p:cNvPr>
          <p:cNvSpPr>
            <a:spLocks noGrp="1"/>
          </p:cNvSpPr>
          <p:nvPr>
            <p:ph type="sldNum" sz="quarter" idx="12"/>
          </p:nvPr>
        </p:nvSpPr>
        <p:spPr/>
        <p:txBody>
          <a:bodyPr/>
          <a:lstStyle/>
          <a:p>
            <a:fld id="{D57F1E4F-1CFF-5643-939E-217C01CDF565}" type="slidenum">
              <a:rPr lang="en-US" altLang="zh-TW" smtClean="0"/>
              <a:pPr/>
              <a:t>8</a:t>
            </a:fld>
            <a:endParaRPr lang="zh-TW" altLang="en-US" dirty="0"/>
          </a:p>
        </p:txBody>
      </p:sp>
      <p:sp>
        <p:nvSpPr>
          <p:cNvPr id="6" name="標題 1">
            <a:extLst>
              <a:ext uri="{FF2B5EF4-FFF2-40B4-BE49-F238E27FC236}">
                <a16:creationId xmlns:a16="http://schemas.microsoft.com/office/drawing/2014/main" id="{D76B1258-1784-407E-A7AE-53EF7A536325}"/>
              </a:ext>
            </a:extLst>
          </p:cNvPr>
          <p:cNvSpPr txBox="1">
            <a:spLocks/>
          </p:cNvSpPr>
          <p:nvPr/>
        </p:nvSpPr>
        <p:spPr>
          <a:xfrm>
            <a:off x="991655" y="539701"/>
            <a:ext cx="10208689" cy="1019919"/>
          </a:xfrm>
          <a:prstGeom prst="rect">
            <a:avLst/>
          </a:prstGeom>
          <a:effectLst/>
        </p:spPr>
        <p:txBody>
          <a:bodyPr vert="horz" lIns="91440" tIns="45720" rIns="91440" bIns="45720" rtlCol="0" anchor="ctr">
            <a:normAutofit fontScale="92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l"/>
            </a:pPr>
            <a:r>
              <a:rPr lang="zh-TW" altLang="en-US" sz="2000" dirty="0">
                <a:solidFill>
                  <a:schemeClr val="bg1"/>
                </a:solidFill>
                <a:ea typeface="Microsoft JhengHei UI" panose="020B0604030504040204" pitchFamily="34" charset="-120"/>
                <a:sym typeface="Wingdings" panose="05000000000000000000" pitchFamily="2" charset="2"/>
              </a:rPr>
              <a:t>學生健康教育可透過</a:t>
            </a:r>
            <a:r>
              <a:rPr lang="zh-TW" altLang="en-US" sz="2000" dirty="0">
                <a:solidFill>
                  <a:schemeClr val="bg1"/>
                </a:solidFill>
                <a:ea typeface="Microsoft JhengHei UI" panose="020B0604030504040204" pitchFamily="34" charset="-120"/>
              </a:rPr>
              <a:t>主題性的健康教育課程，整體性的課程設計。</a:t>
            </a:r>
            <a:endParaRPr lang="en-US" altLang="zh-TW" sz="2000" dirty="0">
              <a:solidFill>
                <a:schemeClr val="bg1"/>
              </a:solidFill>
              <a:ea typeface="Microsoft JhengHei UI" panose="020B0604030504040204" pitchFamily="34" charset="-120"/>
            </a:endParaRPr>
          </a:p>
          <a:p>
            <a:pPr marL="342900" indent="-342900">
              <a:buFont typeface="Wingdings" panose="05000000000000000000" pitchFamily="2" charset="2"/>
              <a:buChar char="l"/>
            </a:pPr>
            <a:r>
              <a:rPr lang="zh-TW" altLang="en-US" sz="2000" dirty="0">
                <a:solidFill>
                  <a:schemeClr val="bg1"/>
                </a:solidFill>
                <a:ea typeface="Microsoft JhengHei UI" panose="020B0604030504040204" pitchFamily="34" charset="-120"/>
              </a:rPr>
              <a:t>相對於主題性的健康教育課程，整體性的課程設計是從學前教育至</a:t>
            </a:r>
            <a:r>
              <a:rPr lang="en-US" altLang="zh-TW" sz="2000" dirty="0">
                <a:solidFill>
                  <a:schemeClr val="bg1"/>
                </a:solidFill>
                <a:ea typeface="Microsoft JhengHei UI" panose="020B0604030504040204" pitchFamily="34" charset="-120"/>
              </a:rPr>
              <a:t>12</a:t>
            </a:r>
            <a:r>
              <a:rPr lang="zh-TW" altLang="en-US" sz="2000" dirty="0">
                <a:solidFill>
                  <a:schemeClr val="bg1"/>
                </a:solidFill>
                <a:ea typeface="Microsoft JhengHei UI" panose="020B0604030504040204" pitchFamily="34" charset="-120"/>
              </a:rPr>
              <a:t>年級整體性的課程設計，終極相標是協助學生漸進式地獲取健康素養技能，並養成健康行為，促進自己和他人健康。</a:t>
            </a:r>
          </a:p>
        </p:txBody>
      </p:sp>
    </p:spTree>
    <p:extLst>
      <p:ext uri="{BB962C8B-B14F-4D97-AF65-F5344CB8AC3E}">
        <p14:creationId xmlns:p14="http://schemas.microsoft.com/office/powerpoint/2010/main" val="161861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D2628F-683F-4B10-8C95-1C24C4A8B8BB}"/>
              </a:ext>
            </a:extLst>
          </p:cNvPr>
          <p:cNvSpPr>
            <a:spLocks noGrp="1"/>
          </p:cNvSpPr>
          <p:nvPr>
            <p:ph type="title"/>
          </p:nvPr>
        </p:nvSpPr>
        <p:spPr>
          <a:xfrm>
            <a:off x="764110" y="5002237"/>
            <a:ext cx="10208689" cy="1507067"/>
          </a:xfrm>
        </p:spPr>
        <p:txBody>
          <a:bodyPr rtlCol="0">
            <a:normAutofit/>
          </a:bodyPr>
          <a:lstStyle/>
          <a:p>
            <a:pPr lvl="0"/>
            <a:r>
              <a:rPr lang="en-US" altLang="zh-TW" dirty="0">
                <a:solidFill>
                  <a:schemeClr val="bg1"/>
                </a:solidFill>
                <a:ea typeface="Microsoft JhengHei UI" panose="020B0604030504040204" pitchFamily="34" charset="-120"/>
              </a:rPr>
              <a:t>03. Places</a:t>
            </a:r>
            <a:br>
              <a:rPr lang="en-US" altLang="zh-TW" dirty="0">
                <a:solidFill>
                  <a:schemeClr val="bg1"/>
                </a:solidFill>
                <a:ea typeface="Microsoft JhengHei UI" panose="020B0604030504040204" pitchFamily="34" charset="-120"/>
              </a:rPr>
            </a:br>
            <a:r>
              <a:rPr lang="en-US" altLang="zh-TW" sz="2400" cap="none" dirty="0">
                <a:solidFill>
                  <a:schemeClr val="bg1"/>
                </a:solidFill>
                <a:ea typeface="Microsoft JhengHei UI" panose="020B0604030504040204" pitchFamily="34" charset="-120"/>
              </a:rPr>
              <a:t>Where youth confront health literacy challenges and develop skills</a:t>
            </a:r>
            <a:endParaRPr lang="zh-TW" altLang="en-US" dirty="0">
              <a:solidFill>
                <a:schemeClr val="bg1"/>
              </a:solidFill>
              <a:ea typeface="Microsoft JhengHei UI" panose="020B0604030504040204" pitchFamily="34" charset="-120"/>
            </a:endParaRPr>
          </a:p>
        </p:txBody>
      </p:sp>
      <p:sp>
        <p:nvSpPr>
          <p:cNvPr id="3" name="Slide Number Placeholder 2">
            <a:extLst>
              <a:ext uri="{FF2B5EF4-FFF2-40B4-BE49-F238E27FC236}">
                <a16:creationId xmlns:a16="http://schemas.microsoft.com/office/drawing/2014/main" id="{94AD4A59-CCB5-43AA-A728-9CC36867AE14}"/>
              </a:ext>
            </a:extLst>
          </p:cNvPr>
          <p:cNvSpPr>
            <a:spLocks noGrp="1"/>
          </p:cNvSpPr>
          <p:nvPr>
            <p:ph type="sldNum" sz="quarter" idx="12"/>
          </p:nvPr>
        </p:nvSpPr>
        <p:spPr/>
        <p:txBody>
          <a:bodyPr/>
          <a:lstStyle/>
          <a:p>
            <a:fld id="{D57F1E4F-1CFF-5643-939E-217C01CDF565}" type="slidenum">
              <a:rPr lang="en-US" altLang="zh-TW" smtClean="0"/>
              <a:pPr/>
              <a:t>9</a:t>
            </a:fld>
            <a:endParaRPr lang="zh-TW" altLang="en-US" dirty="0"/>
          </a:p>
        </p:txBody>
      </p:sp>
      <p:sp>
        <p:nvSpPr>
          <p:cNvPr id="6" name="標題 1">
            <a:extLst>
              <a:ext uri="{FF2B5EF4-FFF2-40B4-BE49-F238E27FC236}">
                <a16:creationId xmlns:a16="http://schemas.microsoft.com/office/drawing/2014/main" id="{D76B1258-1784-407E-A7AE-53EF7A536325}"/>
              </a:ext>
            </a:extLst>
          </p:cNvPr>
          <p:cNvSpPr txBox="1">
            <a:spLocks/>
          </p:cNvSpPr>
          <p:nvPr/>
        </p:nvSpPr>
        <p:spPr>
          <a:xfrm>
            <a:off x="5133163" y="777306"/>
            <a:ext cx="5944253" cy="403229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l"/>
            </a:pPr>
            <a:r>
              <a:rPr lang="zh-TW" altLang="en-US" sz="2000" dirty="0">
                <a:solidFill>
                  <a:schemeClr val="bg1"/>
                </a:solidFill>
                <a:ea typeface="Microsoft JhengHei UI" panose="020B0604030504040204" pitchFamily="34" charset="-120"/>
              </a:rPr>
              <a:t>改善健康素養最有效的工具是確保在各年級教育中，關於健康的教育是課程中的其中一部份（</a:t>
            </a:r>
            <a:r>
              <a:rPr lang="en-US" altLang="zh-TW" sz="2000" dirty="0" err="1">
                <a:solidFill>
                  <a:schemeClr val="bg1"/>
                </a:solidFill>
                <a:ea typeface="Microsoft JhengHei UI" panose="020B0604030504040204" pitchFamily="34" charset="-120"/>
              </a:rPr>
              <a:t>iom</a:t>
            </a:r>
            <a:r>
              <a:rPr lang="en-US" altLang="zh-TW" sz="2000" dirty="0">
                <a:solidFill>
                  <a:schemeClr val="bg1"/>
                </a:solidFill>
                <a:ea typeface="Microsoft JhengHei UI" panose="020B0604030504040204" pitchFamily="34" charset="-120"/>
              </a:rPr>
              <a:t>,</a:t>
            </a:r>
            <a:r>
              <a:rPr lang="zh-TW" altLang="en-US" sz="2000" dirty="0">
                <a:solidFill>
                  <a:schemeClr val="bg1"/>
                </a:solidFill>
                <a:ea typeface="Microsoft JhengHei UI" panose="020B0604030504040204" pitchFamily="34" charset="-120"/>
              </a:rPr>
              <a:t> </a:t>
            </a:r>
            <a:r>
              <a:rPr lang="en-US" altLang="zh-TW" sz="2000" dirty="0">
                <a:solidFill>
                  <a:schemeClr val="bg1"/>
                </a:solidFill>
                <a:ea typeface="Microsoft JhengHei UI" panose="020B0604030504040204" pitchFamily="34" charset="-120"/>
              </a:rPr>
              <a:t>2014</a:t>
            </a:r>
            <a:r>
              <a:rPr lang="zh-TW" altLang="en-US" sz="2000" dirty="0">
                <a:solidFill>
                  <a:schemeClr val="bg1"/>
                </a:solidFill>
                <a:ea typeface="Microsoft JhengHei UI" panose="020B0604030504040204" pitchFamily="34" charset="-120"/>
              </a:rPr>
              <a:t>）</a:t>
            </a:r>
            <a:endParaRPr lang="en-US" altLang="zh-TW" sz="2000" dirty="0">
              <a:solidFill>
                <a:schemeClr val="bg1"/>
              </a:solidFill>
              <a:ea typeface="Microsoft JhengHei UI" panose="020B0604030504040204" pitchFamily="34" charset="-120"/>
            </a:endParaRPr>
          </a:p>
          <a:p>
            <a:pPr marL="342900" indent="-342900">
              <a:buFont typeface="Wingdings" panose="05000000000000000000" pitchFamily="2" charset="2"/>
              <a:buChar char="l"/>
            </a:pPr>
            <a:r>
              <a:rPr lang="zh-TW" altLang="en-US" sz="2000" dirty="0">
                <a:solidFill>
                  <a:schemeClr val="bg1"/>
                </a:solidFill>
                <a:ea typeface="Microsoft JhengHei UI" panose="020B0604030504040204" pitchFamily="34" charset="-120"/>
              </a:rPr>
              <a:t>可以考慮發展針對學校健康教育以改善健康素養的國家層級行動方案，包括</a:t>
            </a:r>
          </a:p>
          <a:p>
            <a:pPr marL="800100" lvl="1" indent="-342900">
              <a:buFont typeface="Wingdings" panose="05000000000000000000" pitchFamily="2" charset="2"/>
              <a:buChar char="ü"/>
            </a:pPr>
            <a:r>
              <a:rPr lang="zh-TW" altLang="en-US" sz="2000" dirty="0">
                <a:solidFill>
                  <a:schemeClr val="bg1"/>
                </a:solidFill>
                <a:ea typeface="Microsoft JhengHei UI" panose="020B0604030504040204" pitchFamily="34" charset="-120"/>
              </a:rPr>
              <a:t>概念框架</a:t>
            </a:r>
            <a:endParaRPr lang="en-US" altLang="zh-TW" sz="2000" dirty="0">
              <a:solidFill>
                <a:schemeClr val="bg1"/>
              </a:solidFill>
              <a:ea typeface="Microsoft JhengHei UI" panose="020B0604030504040204" pitchFamily="34" charset="-120"/>
            </a:endParaRPr>
          </a:p>
          <a:p>
            <a:pPr marL="800100" lvl="1" indent="-342900">
              <a:buFont typeface="Wingdings" panose="05000000000000000000" pitchFamily="2" charset="2"/>
              <a:buChar char="ü"/>
            </a:pPr>
            <a:r>
              <a:rPr lang="zh-TW" altLang="en-US" sz="2000" dirty="0">
                <a:solidFill>
                  <a:schemeClr val="bg1"/>
                </a:solidFill>
                <a:ea typeface="Microsoft JhengHei UI" panose="020B0604030504040204" pitchFamily="34" charset="-120"/>
              </a:rPr>
              <a:t>衡量過程和結果的方法</a:t>
            </a:r>
            <a:endParaRPr lang="en-US" altLang="zh-TW" sz="2000" dirty="0">
              <a:solidFill>
                <a:schemeClr val="bg1"/>
              </a:solidFill>
              <a:ea typeface="Microsoft JhengHei UI" panose="020B0604030504040204" pitchFamily="34" charset="-120"/>
            </a:endParaRPr>
          </a:p>
          <a:p>
            <a:pPr marL="800100" lvl="1" indent="-342900">
              <a:buFont typeface="Wingdings" panose="05000000000000000000" pitchFamily="2" charset="2"/>
              <a:buChar char="ü"/>
            </a:pPr>
            <a:r>
              <a:rPr lang="zh-TW" altLang="en-US" sz="2000" dirty="0">
                <a:solidFill>
                  <a:schemeClr val="bg1"/>
                </a:solidFill>
                <a:ea typeface="Microsoft JhengHei UI" panose="020B0604030504040204" pitchFamily="34" charset="-120"/>
              </a:rPr>
              <a:t>實施學校健康教育的方法</a:t>
            </a:r>
            <a:endParaRPr lang="en-US" altLang="zh-TW" sz="2000" dirty="0">
              <a:solidFill>
                <a:schemeClr val="bg1"/>
              </a:solidFill>
              <a:ea typeface="Microsoft JhengHei UI" panose="020B0604030504040204" pitchFamily="34" charset="-120"/>
            </a:endParaRPr>
          </a:p>
          <a:p>
            <a:pPr marL="800100" lvl="1" indent="-342900">
              <a:buFont typeface="Wingdings" panose="05000000000000000000" pitchFamily="2" charset="2"/>
              <a:buChar char="ü"/>
            </a:pPr>
            <a:r>
              <a:rPr lang="zh-TW" altLang="en-US" sz="2000" dirty="0">
                <a:solidFill>
                  <a:schemeClr val="bg1"/>
                </a:solidFill>
                <a:ea typeface="Microsoft JhengHei UI" panose="020B0604030504040204" pitchFamily="34" charset="-120"/>
              </a:rPr>
              <a:t>持續進行的研究和評估</a:t>
            </a:r>
          </a:p>
        </p:txBody>
      </p:sp>
      <p:pic>
        <p:nvPicPr>
          <p:cNvPr id="7" name="Picture 6">
            <a:extLst>
              <a:ext uri="{FF2B5EF4-FFF2-40B4-BE49-F238E27FC236}">
                <a16:creationId xmlns:a16="http://schemas.microsoft.com/office/drawing/2014/main" id="{D42249F1-1ED8-4A0A-B1F9-0F616AC57DB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14022" y="1175169"/>
            <a:ext cx="3236575" cy="3236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3287781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CC082E-8DE3-449F-B604-FF5FA628FBDC}">
  <ds:schemaRefs>
    <ds:schemaRef ds:uri="http://schemas.microsoft.com/sharepoint/v3/contenttype/forms"/>
  </ds:schemaRefs>
</ds:datastoreItem>
</file>

<file path=customXml/itemProps2.xml><?xml version="1.0" encoding="utf-8"?>
<ds:datastoreItem xmlns:ds="http://schemas.openxmlformats.org/officeDocument/2006/customXml" ds:itemID="{DFE76448-B9B5-444F-ABF0-3E2949E5B924}">
  <ds:schemaRefs>
    <ds:schemaRef ds:uri="http://schemas.microsoft.com/office/2006/metadata/properties"/>
    <ds:schemaRef ds:uri="http://purl.org/dc/terms/"/>
    <ds:schemaRef ds:uri="http://schemas.microsoft.com/office/2006/documentManagement/types"/>
    <ds:schemaRef ds:uri="http://purl.org/dc/dcmitype/"/>
    <ds:schemaRef ds:uri="http://purl.org/dc/elements/1.1/"/>
    <ds:schemaRef ds:uri="http://www.w3.org/XML/1998/namespace"/>
    <ds:schemaRef ds:uri="16c05727-aa75-4e4a-9b5f-8a80a1165891"/>
    <ds:schemaRef ds:uri="http://schemas.microsoft.com/office/infopath/2007/PartnerControls"/>
    <ds:schemaRef ds:uri="http://schemas.openxmlformats.org/package/2006/metadata/core-properties"/>
    <ds:schemaRef ds:uri="71af3243-3dd4-4a8d-8c0d-dd76da1f02a5"/>
  </ds:schemaRefs>
</ds:datastoreItem>
</file>

<file path=customXml/itemProps3.xml><?xml version="1.0" encoding="utf-8"?>
<ds:datastoreItem xmlns:ds="http://schemas.openxmlformats.org/officeDocument/2006/customXml" ds:itemID="{6FA93B6D-1597-4D86-B6EB-52CA39D989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0</TotalTime>
  <Words>2945</Words>
  <Application>Microsoft Office PowerPoint</Application>
  <PresentationFormat>Widescreen</PresentationFormat>
  <Paragraphs>194</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Microsoft JhengHei UI</vt:lpstr>
      <vt:lpstr>微軟正黑體</vt:lpstr>
      <vt:lpstr>Arial</vt:lpstr>
      <vt:lpstr>Century Gothic</vt:lpstr>
      <vt:lpstr>Wingdings</vt:lpstr>
      <vt:lpstr>Wingdings 3</vt:lpstr>
      <vt:lpstr>Slice</vt:lpstr>
      <vt:lpstr>Developing Health Literacy Skills in Children and Youth 發展兒童與青少年的健康識能技能</vt:lpstr>
      <vt:lpstr>Overview</vt:lpstr>
      <vt:lpstr>01. OBJECTIVES</vt:lpstr>
      <vt:lpstr>02. SETTING THE STAGE</vt:lpstr>
      <vt:lpstr>02. SETTING THE STAGE</vt:lpstr>
      <vt:lpstr>03. Places Where youth confront health literacy challenges and develop skills</vt:lpstr>
      <vt:lpstr>03. Places Where youth confront health literacy challenges and develop skills</vt:lpstr>
      <vt:lpstr>03. Places Where youth confront health literacy challenges and develop skills</vt:lpstr>
      <vt:lpstr>03. Places Where youth confront health literacy challenges and develop skills</vt:lpstr>
      <vt:lpstr>03. Places Where youth confront health literacy challenges and develop skills</vt:lpstr>
      <vt:lpstr>03. Places Where youth confront health literacy challenges and develop skills</vt:lpstr>
      <vt:lpstr>03. Places Where youth confront health literacy challenges and develop skills</vt:lpstr>
      <vt:lpstr>04. People Research and lessons from addressing specific populations’ health literacy needs</vt:lpstr>
      <vt:lpstr>04. People Research and lessons from addressing specific populations’ health literacy needs</vt:lpstr>
      <vt:lpstr>05. PARTNERSHIPS AND COMMUNITY Working with youth and their communities to address their health literacy needs</vt:lpstr>
      <vt:lpstr>05. PARTNERSHIPS AND COMMUNITY Working with youth and their communities to address their health literacy needs</vt:lpstr>
      <vt:lpstr>05. PARTNERSHIPS AND COMMUNITY Working with youth and their communities to address their health literacy needs</vt:lpstr>
      <vt:lpstr>05. PARTNERSHIPS AND COMMUNITY Working with youth and their communities to address their health literacy needs</vt:lpstr>
      <vt:lpstr>06. REFLECTIONS （與本書無關，此為導讀人反思觀點）</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2020-06-11T14:57:04Z</dcterms:created>
  <dcterms:modified xsi:type="dcterms:W3CDTF">2020-10-22T14:40:19Z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